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9"/>
  </p:notesMasterIdLst>
  <p:handoutMasterIdLst>
    <p:handoutMasterId r:id="rId20"/>
  </p:handoutMasterIdLst>
  <p:sldIdLst>
    <p:sldId id="390" r:id="rId3"/>
    <p:sldId id="392" r:id="rId4"/>
    <p:sldId id="398" r:id="rId5"/>
    <p:sldId id="393" r:id="rId6"/>
    <p:sldId id="399" r:id="rId7"/>
    <p:sldId id="401" r:id="rId8"/>
    <p:sldId id="402" r:id="rId9"/>
    <p:sldId id="403" r:id="rId10"/>
    <p:sldId id="404" r:id="rId11"/>
    <p:sldId id="412" r:id="rId12"/>
    <p:sldId id="406" r:id="rId13"/>
    <p:sldId id="407" r:id="rId14"/>
    <p:sldId id="410" r:id="rId15"/>
    <p:sldId id="411" r:id="rId16"/>
    <p:sldId id="408" r:id="rId17"/>
    <p:sldId id="409" r:id="rId18"/>
  </p:sldIdLst>
  <p:sldSz cx="12192000" cy="6858000"/>
  <p:notesSz cx="7077075" cy="9363075"/>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E0CD96"/>
    <a:srgbClr val="C1A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3" autoAdjust="0"/>
    <p:restoredTop sz="87515" autoAdjust="0"/>
  </p:normalViewPr>
  <p:slideViewPr>
    <p:cSldViewPr snapToGrid="0" showGuides="1">
      <p:cViewPr>
        <p:scale>
          <a:sx n="74" d="100"/>
          <a:sy n="74" d="100"/>
        </p:scale>
        <p:origin x="-499" y="-14"/>
      </p:cViewPr>
      <p:guideLst>
        <p:guide orient="horz" pos="2160"/>
        <p:guide pos="3840"/>
      </p:guideLst>
    </p:cSldViewPr>
  </p:slideViewPr>
  <p:notesTextViewPr>
    <p:cViewPr>
      <p:scale>
        <a:sx n="100" d="100"/>
        <a:sy n="100" d="100"/>
      </p:scale>
      <p:origin x="0" y="0"/>
    </p:cViewPr>
  </p:notesTextViewPr>
  <p:sorterViewPr>
    <p:cViewPr>
      <p:scale>
        <a:sx n="33" d="100"/>
        <a:sy n="33" d="100"/>
      </p:scale>
      <p:origin x="0" y="0"/>
    </p:cViewPr>
  </p:sorterViewPr>
  <p:notesViewPr>
    <p:cSldViewPr snapToGrid="0" showGuides="1">
      <p:cViewPr>
        <p:scale>
          <a:sx n="66" d="100"/>
          <a:sy n="66" d="100"/>
        </p:scale>
        <p:origin x="-936" y="-43"/>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779"/>
          </a:xfrm>
          <a:prstGeom prst="rect">
            <a:avLst/>
          </a:prstGeom>
        </p:spPr>
        <p:txBody>
          <a:bodyPr vert="horz" lIns="93932" tIns="46966" rIns="93932" bIns="46966" rtlCol="0"/>
          <a:lstStyle>
            <a:lvl1pPr algn="r">
              <a:defRPr sz="1200"/>
            </a:lvl1pPr>
          </a:lstStyle>
          <a:p>
            <a:fld id="{E6F93605-0C0C-4258-9724-5F2F9BB3BC90}" type="datetimeFigureOut">
              <a:rPr lang="en-US" smtClean="0"/>
              <a:t>4/1/2016</a:t>
            </a:fld>
            <a:endParaRPr lang="en-US"/>
          </a:p>
        </p:txBody>
      </p:sp>
      <p:sp>
        <p:nvSpPr>
          <p:cNvPr id="4" name="Footer Placeholder 3"/>
          <p:cNvSpPr>
            <a:spLocks noGrp="1"/>
          </p:cNvSpPr>
          <p:nvPr>
            <p:ph type="ftr" sz="quarter" idx="2"/>
          </p:nvPr>
        </p:nvSpPr>
        <p:spPr>
          <a:xfrm>
            <a:off x="0" y="8893297"/>
            <a:ext cx="3066733" cy="469778"/>
          </a:xfrm>
          <a:prstGeom prst="rect">
            <a:avLst/>
          </a:prstGeom>
        </p:spPr>
        <p:txBody>
          <a:bodyPr vert="horz" lIns="93932" tIns="46966" rIns="93932"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8"/>
          </a:xfrm>
          <a:prstGeom prst="rect">
            <a:avLst/>
          </a:prstGeom>
        </p:spPr>
        <p:txBody>
          <a:bodyPr vert="horz" lIns="93932" tIns="46966" rIns="93932" bIns="46966" rtlCol="0" anchor="b"/>
          <a:lstStyle>
            <a:lvl1pPr algn="r">
              <a:defRPr sz="1200"/>
            </a:lvl1pPr>
          </a:lstStyle>
          <a:p>
            <a:fld id="{663FFE7F-C917-439A-8026-3D301EB5CC28}" type="slidenum">
              <a:rPr lang="en-US" smtClean="0"/>
              <a:t>‹#›</a:t>
            </a:fld>
            <a:endParaRPr lang="en-US"/>
          </a:p>
        </p:txBody>
      </p:sp>
    </p:spTree>
    <p:extLst>
      <p:ext uri="{BB962C8B-B14F-4D97-AF65-F5344CB8AC3E}">
        <p14:creationId xmlns:p14="http://schemas.microsoft.com/office/powerpoint/2010/main" val="752799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9779"/>
          </a:xfrm>
          <a:prstGeom prst="rect">
            <a:avLst/>
          </a:prstGeom>
        </p:spPr>
        <p:txBody>
          <a:bodyPr vert="horz" lIns="93932" tIns="46966" rIns="93932" bIns="46966" rtlCol="0"/>
          <a:lstStyle>
            <a:lvl1pPr algn="r">
              <a:defRPr sz="1200"/>
            </a:lvl1pPr>
          </a:lstStyle>
          <a:p>
            <a:fld id="{28F31B3D-E4E3-4A80-AB70-C5564C267266}" type="datetimeFigureOut">
              <a:rPr lang="en-US" smtClean="0"/>
              <a:t>4/1/2016</a:t>
            </a:fld>
            <a:endParaRPr lang="en-US"/>
          </a:p>
        </p:txBody>
      </p:sp>
      <p:sp>
        <p:nvSpPr>
          <p:cNvPr id="4" name="Slide Image Placeholder 3"/>
          <p:cNvSpPr>
            <a:spLocks noGrp="1" noRot="1" noChangeAspect="1"/>
          </p:cNvSpPr>
          <p:nvPr>
            <p:ph type="sldImg" idx="2"/>
          </p:nvPr>
        </p:nvSpPr>
        <p:spPr>
          <a:xfrm>
            <a:off x="717550" y="660400"/>
            <a:ext cx="5616575" cy="3159125"/>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3945186"/>
            <a:ext cx="5661660" cy="5003042"/>
          </a:xfrm>
          <a:prstGeom prst="rect">
            <a:avLst/>
          </a:prstGeom>
        </p:spPr>
        <p:txBody>
          <a:bodyPr vert="horz" lIns="93932" tIns="46966" rIns="93932" bIns="46966"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147355"/>
            <a:ext cx="3066733" cy="215720"/>
          </a:xfrm>
          <a:prstGeom prst="rect">
            <a:avLst/>
          </a:prstGeom>
        </p:spPr>
        <p:txBody>
          <a:bodyPr vert="horz" lIns="93932" tIns="46966" rIns="93932" bIns="4696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9110019"/>
            <a:ext cx="3066733" cy="253056"/>
          </a:xfrm>
          <a:prstGeom prst="rect">
            <a:avLst/>
          </a:prstGeom>
        </p:spPr>
        <p:txBody>
          <a:bodyPr vert="horz" lIns="93932" tIns="46966" rIns="93932" bIns="46966" rtlCol="0" anchor="b"/>
          <a:lstStyle>
            <a:lvl1pPr algn="r">
              <a:defRPr sz="1200"/>
            </a:lvl1pPr>
          </a:lstStyle>
          <a:p>
            <a:fld id="{4EC0B30D-C07A-425B-A90C-BA7BEB191079}" type="slidenum">
              <a:rPr lang="en-US" smtClean="0"/>
              <a:t>‹#›</a:t>
            </a:fld>
            <a:endParaRPr lang="en-US"/>
          </a:p>
        </p:txBody>
      </p:sp>
    </p:spTree>
    <p:extLst>
      <p:ext uri="{BB962C8B-B14F-4D97-AF65-F5344CB8AC3E}">
        <p14:creationId xmlns:p14="http://schemas.microsoft.com/office/powerpoint/2010/main" val="3723190405"/>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2"/>
        </a:solidFill>
        <a:latin typeface="+mn-lt"/>
        <a:ea typeface="+mn-ea"/>
        <a:cs typeface="+mn-cs"/>
      </a:defRPr>
    </a:lvl1pPr>
    <a:lvl2pPr marL="457200" algn="l" defTabSz="914400" rtl="0" eaLnBrk="1" latinLnBrk="0" hangingPunct="1">
      <a:defRPr sz="1400" kern="1200">
        <a:solidFill>
          <a:schemeClr val="tx2"/>
        </a:solidFill>
        <a:latin typeface="+mn-lt"/>
        <a:ea typeface="+mn-ea"/>
        <a:cs typeface="+mn-cs"/>
      </a:defRPr>
    </a:lvl2pPr>
    <a:lvl3pPr marL="914400" algn="l" defTabSz="914400" rtl="0" eaLnBrk="1" latinLnBrk="0" hangingPunct="1">
      <a:defRPr sz="1400" kern="1200">
        <a:solidFill>
          <a:schemeClr val="tx2"/>
        </a:solidFill>
        <a:latin typeface="+mn-lt"/>
        <a:ea typeface="+mn-ea"/>
        <a:cs typeface="+mn-cs"/>
      </a:defRPr>
    </a:lvl3pPr>
    <a:lvl4pPr marL="1371600" algn="l" defTabSz="914400" rtl="0" eaLnBrk="1" latinLnBrk="0" hangingPunct="1">
      <a:defRPr sz="1400" kern="1200">
        <a:solidFill>
          <a:schemeClr val="tx2"/>
        </a:solidFill>
        <a:latin typeface="+mn-lt"/>
        <a:ea typeface="+mn-ea"/>
        <a:cs typeface="+mn-cs"/>
      </a:defRPr>
    </a:lvl4pPr>
    <a:lvl5pPr marL="1828800" algn="l" defTabSz="914400" rtl="0" eaLnBrk="1" latinLnBrk="0" hangingPunct="1">
      <a:defRPr sz="14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63198" indent="-293538" eaLnBrk="0" hangingPunct="0">
              <a:spcBef>
                <a:spcPct val="30000"/>
              </a:spcBef>
              <a:defRPr sz="1200">
                <a:solidFill>
                  <a:schemeClr val="tx1"/>
                </a:solidFill>
                <a:latin typeface="Arial" charset="0"/>
                <a:cs typeface="Arial" charset="0"/>
              </a:defRPr>
            </a:lvl2pPr>
            <a:lvl3pPr marL="1174151" indent="-234830" eaLnBrk="0" hangingPunct="0">
              <a:spcBef>
                <a:spcPct val="30000"/>
              </a:spcBef>
              <a:defRPr sz="1200">
                <a:solidFill>
                  <a:schemeClr val="tx1"/>
                </a:solidFill>
                <a:latin typeface="Arial" charset="0"/>
                <a:cs typeface="Arial" charset="0"/>
              </a:defRPr>
            </a:lvl3pPr>
            <a:lvl4pPr marL="1643812" indent="-234830" eaLnBrk="0" hangingPunct="0">
              <a:spcBef>
                <a:spcPct val="30000"/>
              </a:spcBef>
              <a:defRPr sz="1200">
                <a:solidFill>
                  <a:schemeClr val="tx1"/>
                </a:solidFill>
                <a:latin typeface="Arial" charset="0"/>
                <a:cs typeface="Arial" charset="0"/>
              </a:defRPr>
            </a:lvl4pPr>
            <a:lvl5pPr marL="2113473" indent="-234830" eaLnBrk="0" hangingPunct="0">
              <a:spcBef>
                <a:spcPct val="30000"/>
              </a:spcBef>
              <a:defRPr sz="1200">
                <a:solidFill>
                  <a:schemeClr val="tx1"/>
                </a:solidFill>
                <a:latin typeface="Arial" charset="0"/>
                <a:cs typeface="Arial" charset="0"/>
              </a:defRPr>
            </a:lvl5pPr>
            <a:lvl6pPr marL="2583132" indent="-234830" eaLnBrk="0" fontAlgn="base" hangingPunct="0">
              <a:spcBef>
                <a:spcPct val="30000"/>
              </a:spcBef>
              <a:spcAft>
                <a:spcPct val="0"/>
              </a:spcAft>
              <a:defRPr sz="1200">
                <a:solidFill>
                  <a:schemeClr val="tx1"/>
                </a:solidFill>
                <a:latin typeface="Arial" charset="0"/>
                <a:cs typeface="Arial" charset="0"/>
              </a:defRPr>
            </a:lvl6pPr>
            <a:lvl7pPr marL="3052793" indent="-234830" eaLnBrk="0" fontAlgn="base" hangingPunct="0">
              <a:spcBef>
                <a:spcPct val="30000"/>
              </a:spcBef>
              <a:spcAft>
                <a:spcPct val="0"/>
              </a:spcAft>
              <a:defRPr sz="1200">
                <a:solidFill>
                  <a:schemeClr val="tx1"/>
                </a:solidFill>
                <a:latin typeface="Arial" charset="0"/>
                <a:cs typeface="Arial" charset="0"/>
              </a:defRPr>
            </a:lvl7pPr>
            <a:lvl8pPr marL="3522454" indent="-234830" eaLnBrk="0" fontAlgn="base" hangingPunct="0">
              <a:spcBef>
                <a:spcPct val="30000"/>
              </a:spcBef>
              <a:spcAft>
                <a:spcPct val="0"/>
              </a:spcAft>
              <a:defRPr sz="1200">
                <a:solidFill>
                  <a:schemeClr val="tx1"/>
                </a:solidFill>
                <a:latin typeface="Arial" charset="0"/>
                <a:cs typeface="Arial" charset="0"/>
              </a:defRPr>
            </a:lvl8pPr>
            <a:lvl9pPr marL="3992114" indent="-23483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42B8E23-FA93-428A-A93A-7342CB388F92}" type="slidenum">
              <a:rPr lang="en-US" altLang="en-US" smtClean="0"/>
              <a:pPr eaLnBrk="1" hangingPunct="1">
                <a:spcBef>
                  <a:spcPct val="0"/>
                </a:spcBef>
              </a:pPr>
              <a:t>1</a:t>
            </a:fld>
            <a:endParaRPr lang="en-US" altLang="en-US" smtClean="0"/>
          </a:p>
        </p:txBody>
      </p:sp>
      <p:sp>
        <p:nvSpPr>
          <p:cNvPr id="14339" name="Rectangle 2"/>
          <p:cNvSpPr>
            <a:spLocks noGrp="1" noRot="1" noChangeAspect="1" noChangeArrowheads="1" noTextEdit="1"/>
          </p:cNvSpPr>
          <p:nvPr>
            <p:ph type="sldImg"/>
          </p:nvPr>
        </p:nvSpPr>
        <p:spPr>
          <a:xfrm>
            <a:off x="717550" y="660400"/>
            <a:ext cx="5616575" cy="3159125"/>
          </a:xfrm>
          <a:ln/>
        </p:spPr>
      </p:sp>
      <p:sp>
        <p:nvSpPr>
          <p:cNvPr id="14340" name="Rectangle 3"/>
          <p:cNvSpPr>
            <a:spLocks noGrp="1" noChangeArrowheads="1"/>
          </p:cNvSpPr>
          <p:nvPr>
            <p:ph type="body" idx="1"/>
          </p:nvPr>
        </p:nvSpPr>
        <p:spPr>
          <a:noFill/>
        </p:spPr>
        <p:txBody>
          <a:bodyPr/>
          <a:lstStyle/>
          <a:p>
            <a:pPr eaLnBrk="1" hangingPunct="1"/>
            <a:endParaRPr lang="en-US" altLang="en-US"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63198" indent="-293538" eaLnBrk="0" hangingPunct="0">
              <a:spcBef>
                <a:spcPct val="30000"/>
              </a:spcBef>
              <a:defRPr sz="1200">
                <a:solidFill>
                  <a:schemeClr val="tx1"/>
                </a:solidFill>
                <a:latin typeface="Arial" charset="0"/>
                <a:cs typeface="Arial" charset="0"/>
              </a:defRPr>
            </a:lvl2pPr>
            <a:lvl3pPr marL="1174151" indent="-234830" eaLnBrk="0" hangingPunct="0">
              <a:spcBef>
                <a:spcPct val="30000"/>
              </a:spcBef>
              <a:defRPr sz="1200">
                <a:solidFill>
                  <a:schemeClr val="tx1"/>
                </a:solidFill>
                <a:latin typeface="Arial" charset="0"/>
                <a:cs typeface="Arial" charset="0"/>
              </a:defRPr>
            </a:lvl3pPr>
            <a:lvl4pPr marL="1643812" indent="-234830" eaLnBrk="0" hangingPunct="0">
              <a:spcBef>
                <a:spcPct val="30000"/>
              </a:spcBef>
              <a:defRPr sz="1200">
                <a:solidFill>
                  <a:schemeClr val="tx1"/>
                </a:solidFill>
                <a:latin typeface="Arial" charset="0"/>
                <a:cs typeface="Arial" charset="0"/>
              </a:defRPr>
            </a:lvl4pPr>
            <a:lvl5pPr marL="2113473" indent="-234830" eaLnBrk="0" hangingPunct="0">
              <a:spcBef>
                <a:spcPct val="30000"/>
              </a:spcBef>
              <a:defRPr sz="1200">
                <a:solidFill>
                  <a:schemeClr val="tx1"/>
                </a:solidFill>
                <a:latin typeface="Arial" charset="0"/>
                <a:cs typeface="Arial" charset="0"/>
              </a:defRPr>
            </a:lvl5pPr>
            <a:lvl6pPr marL="2583132" indent="-234830" eaLnBrk="0" fontAlgn="base" hangingPunct="0">
              <a:spcBef>
                <a:spcPct val="30000"/>
              </a:spcBef>
              <a:spcAft>
                <a:spcPct val="0"/>
              </a:spcAft>
              <a:defRPr sz="1200">
                <a:solidFill>
                  <a:schemeClr val="tx1"/>
                </a:solidFill>
                <a:latin typeface="Arial" charset="0"/>
                <a:cs typeface="Arial" charset="0"/>
              </a:defRPr>
            </a:lvl6pPr>
            <a:lvl7pPr marL="3052793" indent="-234830" eaLnBrk="0" fontAlgn="base" hangingPunct="0">
              <a:spcBef>
                <a:spcPct val="30000"/>
              </a:spcBef>
              <a:spcAft>
                <a:spcPct val="0"/>
              </a:spcAft>
              <a:defRPr sz="1200">
                <a:solidFill>
                  <a:schemeClr val="tx1"/>
                </a:solidFill>
                <a:latin typeface="Arial" charset="0"/>
                <a:cs typeface="Arial" charset="0"/>
              </a:defRPr>
            </a:lvl7pPr>
            <a:lvl8pPr marL="3522454" indent="-234830" eaLnBrk="0" fontAlgn="base" hangingPunct="0">
              <a:spcBef>
                <a:spcPct val="30000"/>
              </a:spcBef>
              <a:spcAft>
                <a:spcPct val="0"/>
              </a:spcAft>
              <a:defRPr sz="1200">
                <a:solidFill>
                  <a:schemeClr val="tx1"/>
                </a:solidFill>
                <a:latin typeface="Arial" charset="0"/>
                <a:cs typeface="Arial" charset="0"/>
              </a:defRPr>
            </a:lvl8pPr>
            <a:lvl9pPr marL="3992114" indent="-23483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42B8E23-FA93-428A-A93A-7342CB388F92}" type="slidenum">
              <a:rPr lang="en-US" altLang="en-US" smtClean="0"/>
              <a:pPr eaLnBrk="1" hangingPunct="1">
                <a:spcBef>
                  <a:spcPct val="0"/>
                </a:spcBef>
              </a:pPr>
              <a:t>10</a:t>
            </a:fld>
            <a:endParaRPr lang="en-US" altLang="en-US" smtClean="0"/>
          </a:p>
        </p:txBody>
      </p:sp>
      <p:sp>
        <p:nvSpPr>
          <p:cNvPr id="14339" name="Rectangle 2"/>
          <p:cNvSpPr>
            <a:spLocks noGrp="1" noRot="1" noChangeAspect="1" noChangeArrowheads="1" noTextEdit="1"/>
          </p:cNvSpPr>
          <p:nvPr>
            <p:ph type="sldImg"/>
          </p:nvPr>
        </p:nvSpPr>
        <p:spPr>
          <a:xfrm>
            <a:off x="717550" y="660400"/>
            <a:ext cx="5616575" cy="3159125"/>
          </a:xfrm>
          <a:ln/>
        </p:spPr>
      </p:sp>
      <p:sp>
        <p:nvSpPr>
          <p:cNvPr id="14340" name="Rectangle 3"/>
          <p:cNvSpPr>
            <a:spLocks noGrp="1" noChangeArrowheads="1"/>
          </p:cNvSpPr>
          <p:nvPr>
            <p:ph type="body" idx="1"/>
          </p:nvPr>
        </p:nvSpPr>
        <p:spPr>
          <a:noFill/>
        </p:spPr>
        <p:txBody>
          <a:bodyPr/>
          <a:lstStyle/>
          <a:p>
            <a:pPr eaLnBrk="1" hangingPunct="1"/>
            <a:endParaRPr lang="en-US" altLang="en-US" i="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11</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12</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13</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14</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63198" indent="-293538">
              <a:defRPr>
                <a:solidFill>
                  <a:schemeClr val="tx1"/>
                </a:solidFill>
                <a:latin typeface="Verdana" pitchFamily="34" charset="0"/>
              </a:defRPr>
            </a:lvl2pPr>
            <a:lvl3pPr marL="1174151" indent="-234830">
              <a:defRPr>
                <a:solidFill>
                  <a:schemeClr val="tx1"/>
                </a:solidFill>
                <a:latin typeface="Verdana" pitchFamily="34" charset="0"/>
              </a:defRPr>
            </a:lvl3pPr>
            <a:lvl4pPr marL="1643812" indent="-234830">
              <a:defRPr>
                <a:solidFill>
                  <a:schemeClr val="tx1"/>
                </a:solidFill>
                <a:latin typeface="Verdana" pitchFamily="34" charset="0"/>
              </a:defRPr>
            </a:lvl4pPr>
            <a:lvl5pPr marL="2113473" indent="-234830">
              <a:defRPr>
                <a:solidFill>
                  <a:schemeClr val="tx1"/>
                </a:solidFill>
                <a:latin typeface="Verdana" pitchFamily="34" charset="0"/>
              </a:defRPr>
            </a:lvl5pPr>
            <a:lvl6pPr marL="2583132" indent="-234830" eaLnBrk="0" fontAlgn="base" hangingPunct="0">
              <a:spcBef>
                <a:spcPct val="0"/>
              </a:spcBef>
              <a:spcAft>
                <a:spcPct val="0"/>
              </a:spcAft>
              <a:defRPr>
                <a:solidFill>
                  <a:schemeClr val="tx1"/>
                </a:solidFill>
                <a:latin typeface="Verdana" pitchFamily="34" charset="0"/>
              </a:defRPr>
            </a:lvl6pPr>
            <a:lvl7pPr marL="3052793" indent="-234830" eaLnBrk="0" fontAlgn="base" hangingPunct="0">
              <a:spcBef>
                <a:spcPct val="0"/>
              </a:spcBef>
              <a:spcAft>
                <a:spcPct val="0"/>
              </a:spcAft>
              <a:defRPr>
                <a:solidFill>
                  <a:schemeClr val="tx1"/>
                </a:solidFill>
                <a:latin typeface="Verdana" pitchFamily="34" charset="0"/>
              </a:defRPr>
            </a:lvl7pPr>
            <a:lvl8pPr marL="3522454" indent="-234830" eaLnBrk="0" fontAlgn="base" hangingPunct="0">
              <a:spcBef>
                <a:spcPct val="0"/>
              </a:spcBef>
              <a:spcAft>
                <a:spcPct val="0"/>
              </a:spcAft>
              <a:defRPr>
                <a:solidFill>
                  <a:schemeClr val="tx1"/>
                </a:solidFill>
                <a:latin typeface="Verdana" pitchFamily="34" charset="0"/>
              </a:defRPr>
            </a:lvl8pPr>
            <a:lvl9pPr marL="3992114" indent="-234830" eaLnBrk="0" fontAlgn="base" hangingPunct="0">
              <a:spcBef>
                <a:spcPct val="0"/>
              </a:spcBef>
              <a:spcAft>
                <a:spcPct val="0"/>
              </a:spcAft>
              <a:defRPr>
                <a:solidFill>
                  <a:schemeClr val="tx1"/>
                </a:solidFill>
                <a:latin typeface="Verdana" pitchFamily="34" charset="0"/>
              </a:defRPr>
            </a:lvl9pPr>
          </a:lstStyle>
          <a:p>
            <a:fld id="{6A91BF66-CE4B-42DE-89B5-F5E86FCED4BD}" type="slidenum">
              <a:rPr lang="en-US">
                <a:latin typeface="Times New Roman" pitchFamily="18" charset="0"/>
              </a:rPr>
              <a:pPr/>
              <a:t>15</a:t>
            </a:fld>
            <a:endParaRPr lang="en-US">
              <a:latin typeface="Times New Roman" pitchFamily="18" charset="0"/>
            </a:endParaRPr>
          </a:p>
        </p:txBody>
      </p:sp>
      <p:sp>
        <p:nvSpPr>
          <p:cNvPr id="86019" name="Rectangle 2"/>
          <p:cNvSpPr>
            <a:spLocks noGrp="1" noRot="1" noChangeAspect="1" noChangeArrowheads="1" noTextEdit="1"/>
          </p:cNvSpPr>
          <p:nvPr>
            <p:ph type="sldImg"/>
          </p:nvPr>
        </p:nvSpPr>
        <p:spPr>
          <a:xfrm>
            <a:off x="419100" y="701675"/>
            <a:ext cx="6240463" cy="3509963"/>
          </a:xfrm>
          <a:ln/>
        </p:spPr>
      </p:sp>
      <p:sp>
        <p:nvSpPr>
          <p:cNvPr id="86020" name="Rectangle 3"/>
          <p:cNvSpPr>
            <a:spLocks noGrp="1" noChangeArrowheads="1"/>
          </p:cNvSpPr>
          <p:nvPr>
            <p:ph type="body" idx="1"/>
          </p:nvPr>
        </p:nvSpPr>
        <p:spPr>
          <a:xfrm>
            <a:off x="707708" y="4447052"/>
            <a:ext cx="5661660" cy="4214204"/>
          </a:xfrm>
          <a:noFill/>
        </p:spPr>
        <p:txBody>
          <a:bodyPr/>
          <a:lstStyle/>
          <a:p>
            <a:r>
              <a:rPr lang="en-US" dirty="0" smtClean="0"/>
              <a:t> </a:t>
            </a:r>
            <a:endParaRPr lang="en-US" b="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63198" indent="-293538" eaLnBrk="0" hangingPunct="0">
              <a:spcBef>
                <a:spcPct val="30000"/>
              </a:spcBef>
              <a:defRPr sz="1200">
                <a:solidFill>
                  <a:schemeClr val="tx1"/>
                </a:solidFill>
                <a:latin typeface="Arial" charset="0"/>
                <a:cs typeface="Arial" charset="0"/>
              </a:defRPr>
            </a:lvl2pPr>
            <a:lvl3pPr marL="1174151" indent="-234830" eaLnBrk="0" hangingPunct="0">
              <a:spcBef>
                <a:spcPct val="30000"/>
              </a:spcBef>
              <a:defRPr sz="1200">
                <a:solidFill>
                  <a:schemeClr val="tx1"/>
                </a:solidFill>
                <a:latin typeface="Arial" charset="0"/>
                <a:cs typeface="Arial" charset="0"/>
              </a:defRPr>
            </a:lvl3pPr>
            <a:lvl4pPr marL="1643812" indent="-234830" eaLnBrk="0" hangingPunct="0">
              <a:spcBef>
                <a:spcPct val="30000"/>
              </a:spcBef>
              <a:defRPr sz="1200">
                <a:solidFill>
                  <a:schemeClr val="tx1"/>
                </a:solidFill>
                <a:latin typeface="Arial" charset="0"/>
                <a:cs typeface="Arial" charset="0"/>
              </a:defRPr>
            </a:lvl4pPr>
            <a:lvl5pPr marL="2113473" indent="-234830" eaLnBrk="0" hangingPunct="0">
              <a:spcBef>
                <a:spcPct val="30000"/>
              </a:spcBef>
              <a:defRPr sz="1200">
                <a:solidFill>
                  <a:schemeClr val="tx1"/>
                </a:solidFill>
                <a:latin typeface="Arial" charset="0"/>
                <a:cs typeface="Arial" charset="0"/>
              </a:defRPr>
            </a:lvl5pPr>
            <a:lvl6pPr marL="2583132" indent="-234830" eaLnBrk="0" fontAlgn="base" hangingPunct="0">
              <a:spcBef>
                <a:spcPct val="30000"/>
              </a:spcBef>
              <a:spcAft>
                <a:spcPct val="0"/>
              </a:spcAft>
              <a:defRPr sz="1200">
                <a:solidFill>
                  <a:schemeClr val="tx1"/>
                </a:solidFill>
                <a:latin typeface="Arial" charset="0"/>
                <a:cs typeface="Arial" charset="0"/>
              </a:defRPr>
            </a:lvl6pPr>
            <a:lvl7pPr marL="3052793" indent="-234830" eaLnBrk="0" fontAlgn="base" hangingPunct="0">
              <a:spcBef>
                <a:spcPct val="30000"/>
              </a:spcBef>
              <a:spcAft>
                <a:spcPct val="0"/>
              </a:spcAft>
              <a:defRPr sz="1200">
                <a:solidFill>
                  <a:schemeClr val="tx1"/>
                </a:solidFill>
                <a:latin typeface="Arial" charset="0"/>
                <a:cs typeface="Arial" charset="0"/>
              </a:defRPr>
            </a:lvl7pPr>
            <a:lvl8pPr marL="3522454" indent="-234830" eaLnBrk="0" fontAlgn="base" hangingPunct="0">
              <a:spcBef>
                <a:spcPct val="30000"/>
              </a:spcBef>
              <a:spcAft>
                <a:spcPct val="0"/>
              </a:spcAft>
              <a:defRPr sz="1200">
                <a:solidFill>
                  <a:schemeClr val="tx1"/>
                </a:solidFill>
                <a:latin typeface="Arial" charset="0"/>
                <a:cs typeface="Arial" charset="0"/>
              </a:defRPr>
            </a:lvl8pPr>
            <a:lvl9pPr marL="3992114" indent="-23483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42B8E23-FA93-428A-A93A-7342CB388F92}" type="slidenum">
              <a:rPr lang="en-US" altLang="en-US" smtClean="0"/>
              <a:pPr eaLnBrk="1" hangingPunct="1">
                <a:spcBef>
                  <a:spcPct val="0"/>
                </a:spcBef>
              </a:pPr>
              <a:t>16</a:t>
            </a:fld>
            <a:endParaRPr lang="en-US" altLang="en-US" smtClean="0"/>
          </a:p>
        </p:txBody>
      </p:sp>
      <p:sp>
        <p:nvSpPr>
          <p:cNvPr id="14339" name="Rectangle 2"/>
          <p:cNvSpPr>
            <a:spLocks noGrp="1" noRot="1" noChangeAspect="1" noChangeArrowheads="1" noTextEdit="1"/>
          </p:cNvSpPr>
          <p:nvPr>
            <p:ph type="sldImg"/>
          </p:nvPr>
        </p:nvSpPr>
        <p:spPr>
          <a:xfrm>
            <a:off x="717550" y="660400"/>
            <a:ext cx="5616575" cy="3159125"/>
          </a:xfrm>
          <a:ln/>
        </p:spPr>
      </p:sp>
      <p:sp>
        <p:nvSpPr>
          <p:cNvPr id="14340" name="Rectangle 3"/>
          <p:cNvSpPr>
            <a:spLocks noGrp="1" noChangeArrowheads="1"/>
          </p:cNvSpPr>
          <p:nvPr>
            <p:ph type="body" idx="1"/>
          </p:nvPr>
        </p:nvSpPr>
        <p:spPr>
          <a:noFill/>
        </p:spPr>
        <p:txBody>
          <a:bodyPr/>
          <a:lstStyle/>
          <a:p>
            <a:pPr eaLnBrk="1" hangingPunct="1"/>
            <a:endParaRPr lang="en-US" altLang="en-US" i="1"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2</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63198" indent="-293538">
              <a:defRPr>
                <a:solidFill>
                  <a:schemeClr val="tx1"/>
                </a:solidFill>
                <a:latin typeface="Verdana" pitchFamily="34" charset="0"/>
              </a:defRPr>
            </a:lvl2pPr>
            <a:lvl3pPr marL="1174151" indent="-234830">
              <a:defRPr>
                <a:solidFill>
                  <a:schemeClr val="tx1"/>
                </a:solidFill>
                <a:latin typeface="Verdana" pitchFamily="34" charset="0"/>
              </a:defRPr>
            </a:lvl3pPr>
            <a:lvl4pPr marL="1643812" indent="-234830">
              <a:defRPr>
                <a:solidFill>
                  <a:schemeClr val="tx1"/>
                </a:solidFill>
                <a:latin typeface="Verdana" pitchFamily="34" charset="0"/>
              </a:defRPr>
            </a:lvl4pPr>
            <a:lvl5pPr marL="2113473" indent="-234830">
              <a:defRPr>
                <a:solidFill>
                  <a:schemeClr val="tx1"/>
                </a:solidFill>
                <a:latin typeface="Verdana" pitchFamily="34" charset="0"/>
              </a:defRPr>
            </a:lvl5pPr>
            <a:lvl6pPr marL="2583132" indent="-234830" eaLnBrk="0" fontAlgn="base" hangingPunct="0">
              <a:spcBef>
                <a:spcPct val="0"/>
              </a:spcBef>
              <a:spcAft>
                <a:spcPct val="0"/>
              </a:spcAft>
              <a:defRPr>
                <a:solidFill>
                  <a:schemeClr val="tx1"/>
                </a:solidFill>
                <a:latin typeface="Verdana" pitchFamily="34" charset="0"/>
              </a:defRPr>
            </a:lvl6pPr>
            <a:lvl7pPr marL="3052793" indent="-234830" eaLnBrk="0" fontAlgn="base" hangingPunct="0">
              <a:spcBef>
                <a:spcPct val="0"/>
              </a:spcBef>
              <a:spcAft>
                <a:spcPct val="0"/>
              </a:spcAft>
              <a:defRPr>
                <a:solidFill>
                  <a:schemeClr val="tx1"/>
                </a:solidFill>
                <a:latin typeface="Verdana" pitchFamily="34" charset="0"/>
              </a:defRPr>
            </a:lvl7pPr>
            <a:lvl8pPr marL="3522454" indent="-234830" eaLnBrk="0" fontAlgn="base" hangingPunct="0">
              <a:spcBef>
                <a:spcPct val="0"/>
              </a:spcBef>
              <a:spcAft>
                <a:spcPct val="0"/>
              </a:spcAft>
              <a:defRPr>
                <a:solidFill>
                  <a:schemeClr val="tx1"/>
                </a:solidFill>
                <a:latin typeface="Verdana" pitchFamily="34" charset="0"/>
              </a:defRPr>
            </a:lvl8pPr>
            <a:lvl9pPr marL="3992114" indent="-234830" eaLnBrk="0" fontAlgn="base" hangingPunct="0">
              <a:spcBef>
                <a:spcPct val="0"/>
              </a:spcBef>
              <a:spcAft>
                <a:spcPct val="0"/>
              </a:spcAft>
              <a:defRPr>
                <a:solidFill>
                  <a:schemeClr val="tx1"/>
                </a:solidFill>
                <a:latin typeface="Verdana" pitchFamily="34" charset="0"/>
              </a:defRPr>
            </a:lvl9pPr>
          </a:lstStyle>
          <a:p>
            <a:fld id="{6A91BF66-CE4B-42DE-89B5-F5E86FCED4BD}" type="slidenum">
              <a:rPr lang="en-US">
                <a:latin typeface="Times New Roman" pitchFamily="18" charset="0"/>
              </a:rPr>
              <a:pPr/>
              <a:t>3</a:t>
            </a:fld>
            <a:endParaRPr lang="en-US">
              <a:latin typeface="Times New Roman" pitchFamily="18" charset="0"/>
            </a:endParaRPr>
          </a:p>
        </p:txBody>
      </p:sp>
      <p:sp>
        <p:nvSpPr>
          <p:cNvPr id="86019" name="Rectangle 2"/>
          <p:cNvSpPr>
            <a:spLocks noGrp="1" noRot="1" noChangeAspect="1" noChangeArrowheads="1" noTextEdit="1"/>
          </p:cNvSpPr>
          <p:nvPr>
            <p:ph type="sldImg"/>
          </p:nvPr>
        </p:nvSpPr>
        <p:spPr>
          <a:xfrm>
            <a:off x="419100" y="701675"/>
            <a:ext cx="6240463" cy="3509963"/>
          </a:xfrm>
          <a:ln/>
        </p:spPr>
      </p:sp>
      <p:sp>
        <p:nvSpPr>
          <p:cNvPr id="86020" name="Rectangle 3"/>
          <p:cNvSpPr>
            <a:spLocks noGrp="1" noChangeArrowheads="1"/>
          </p:cNvSpPr>
          <p:nvPr>
            <p:ph type="body" idx="1"/>
          </p:nvPr>
        </p:nvSpPr>
        <p:spPr>
          <a:xfrm>
            <a:off x="707708" y="4447052"/>
            <a:ext cx="5661660" cy="4214204"/>
          </a:xfrm>
          <a:noFill/>
        </p:spPr>
        <p:txBody>
          <a:bodyPr/>
          <a:lstStyle/>
          <a:p>
            <a:r>
              <a:rPr lang="en-US" dirty="0" smtClean="0"/>
              <a:t> </a:t>
            </a:r>
            <a:endParaRPr lang="en-US" b="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4</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5</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6</a:t>
            </a:fld>
            <a:endParaRPr lang="en-US"/>
          </a:p>
        </p:txBody>
      </p:sp>
    </p:spTree>
    <p:extLst>
      <p:ext uri="{BB962C8B-B14F-4D97-AF65-F5344CB8AC3E}">
        <p14:creationId xmlns:p14="http://schemas.microsoft.com/office/powerpoint/2010/main" val="274014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7</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8</a:t>
            </a:fld>
            <a:endParaRPr lang="en-US"/>
          </a:p>
        </p:txBody>
      </p:sp>
    </p:spTree>
    <p:extLst>
      <p:ext uri="{BB962C8B-B14F-4D97-AF65-F5344CB8AC3E}">
        <p14:creationId xmlns:p14="http://schemas.microsoft.com/office/powerpoint/2010/main" val="3978931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0B30D-C07A-425B-A90C-BA7BEB191079}" type="slidenum">
              <a:rPr lang="en-US" smtClean="0"/>
              <a:t>9</a:t>
            </a:fld>
            <a:endParaRPr lang="en-US"/>
          </a:p>
        </p:txBody>
      </p:sp>
    </p:spTree>
    <p:extLst>
      <p:ext uri="{BB962C8B-B14F-4D97-AF65-F5344CB8AC3E}">
        <p14:creationId xmlns:p14="http://schemas.microsoft.com/office/powerpoint/2010/main" val="39789316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758536"/>
            <a:ext cx="12192000" cy="6099464"/>
          </a:xfrm>
          <a:prstGeom prst="rect">
            <a:avLst/>
          </a:prstGeom>
          <a:gradFill>
            <a:gsLst>
              <a:gs pos="0">
                <a:schemeClr val="bg1"/>
              </a:gs>
              <a:gs pos="84000">
                <a:srgbClr val="E0CD96">
                  <a:alpha val="51000"/>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051538" y="4245434"/>
            <a:ext cx="8686800" cy="1464906"/>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1538" y="5731795"/>
            <a:ext cx="8686800" cy="440405"/>
          </a:xfrm>
        </p:spPr>
        <p:txBody>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37454"/>
          <a:stretch/>
        </p:blipFill>
        <p:spPr>
          <a:xfrm>
            <a:off x="443929" y="202335"/>
            <a:ext cx="5090890" cy="1605684"/>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55848" y="4335780"/>
            <a:ext cx="8686800" cy="1463040"/>
          </a:xfrm>
        </p:spPr>
        <p:txBody>
          <a:bodyPr anchor="b">
            <a:normAutofit/>
          </a:bodyPr>
          <a:lstStyle>
            <a:lvl1pPr>
              <a:defRPr sz="4800"/>
            </a:lvl1pPr>
          </a:lstStyle>
          <a:p>
            <a:r>
              <a:rPr lang="en-US" smtClean="0"/>
              <a:t>Click to edit Master title style</a:t>
            </a:r>
            <a:endParaRPr lang="en-US"/>
          </a:p>
        </p:txBody>
      </p:sp>
      <p:sp>
        <p:nvSpPr>
          <p:cNvPr id="3" name="Text Placeholder 2"/>
          <p:cNvSpPr>
            <a:spLocks noGrp="1"/>
          </p:cNvSpPr>
          <p:nvPr>
            <p:ph type="body" idx="1"/>
          </p:nvPr>
        </p:nvSpPr>
        <p:spPr>
          <a:xfrm>
            <a:off x="3352799" y="5826252"/>
            <a:ext cx="8686800" cy="438912"/>
          </a:xfrm>
        </p:spPr>
        <p:txBody>
          <a:bodyPr/>
          <a:lstStyle>
            <a:lvl1pPr marL="0" indent="0">
              <a:spcBef>
                <a:spcPts val="0"/>
              </a:spcBef>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smtClean="0"/>
              <a:t>Click to edit Master text styles</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r="37454"/>
          <a:stretch/>
        </p:blipFill>
        <p:spPr>
          <a:xfrm>
            <a:off x="3280647" y="2462864"/>
            <a:ext cx="3568700" cy="1125580"/>
          </a:xfrm>
          <a:prstGeom prst="rect">
            <a:avLst/>
          </a:prstGeom>
        </p:spPr>
      </p:pic>
    </p:spTree>
    <p:extLst>
      <p:ext uri="{BB962C8B-B14F-4D97-AF65-F5344CB8AC3E}">
        <p14:creationId xmlns:p14="http://schemas.microsoft.com/office/powerpoint/2010/main" val="35067780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0668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CC0096-1860-4642-9CD2-0079EA5E7CD1}" type="datetimeFigureOut">
              <a:rPr lang="en-US" smtClean="0"/>
              <a:t>4/1/2016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0672"/>
            <a:ext cx="4663440" cy="1828800"/>
          </a:xfrm>
        </p:spPr>
        <p:txBody>
          <a:bodyPr anchor="b">
            <a:normAutofit/>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685799" y="457200"/>
            <a:ext cx="5410201" cy="57150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C0096-1860-4642-9CD2-0079EA5E7CD1}" type="datetimeFigureOut">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3099"/>
            <a:ext cx="4663440" cy="1828800"/>
          </a:xfrm>
        </p:spPr>
        <p:txBody>
          <a:bodyPr anchor="b">
            <a:normAutofit/>
          </a:bodyPr>
          <a:lstStyle>
            <a:lvl1pPr>
              <a:defRPr sz="3600"/>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096000" cy="6858000"/>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6400" y="457200"/>
            <a:ext cx="1828800" cy="5719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457200"/>
            <a:ext cx="7955280" cy="5719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7930" y="457518"/>
            <a:ext cx="9477270" cy="118872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698170" y="1905001"/>
            <a:ext cx="9427029"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
        <p:nvSpPr>
          <p:cNvPr id="7" name="Rectangle 6"/>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30" y="173039"/>
            <a:ext cx="1439663" cy="1285299"/>
          </a:xfrm>
          <a:prstGeom prst="rect">
            <a:avLst/>
          </a:prstGeom>
        </p:spPr>
      </p:pic>
    </p:spTree>
    <p:extLst>
      <p:ext uri="{BB962C8B-B14F-4D97-AF65-F5344CB8AC3E}">
        <p14:creationId xmlns:p14="http://schemas.microsoft.com/office/powerpoint/2010/main" val="31124441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CC0096-1860-4642-9CD2-0079EA5E7CD1}" type="datetimeFigureOut">
              <a:rPr lang="en-US" smtClean="0"/>
              <a:t>4/1/2016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33" y="88900"/>
            <a:ext cx="1439663" cy="1267628"/>
          </a:xfrm>
          <a:prstGeom prst="rect">
            <a:avLst/>
          </a:prstGeom>
        </p:spPr>
      </p:pic>
    </p:spTree>
    <p:extLst>
      <p:ext uri="{BB962C8B-B14F-4D97-AF65-F5344CB8AC3E}">
        <p14:creationId xmlns:p14="http://schemas.microsoft.com/office/powerpoint/2010/main" val="32389767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639290" y="457518"/>
            <a:ext cx="8485909" cy="1188720"/>
          </a:xfrm>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2389909"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19019"/>
          <a:stretch/>
        </p:blipFill>
        <p:spPr>
          <a:xfrm>
            <a:off x="110321" y="5704611"/>
            <a:ext cx="2165290" cy="1168011"/>
          </a:xfrm>
          <a:prstGeom prst="rect">
            <a:avLst/>
          </a:prstGeom>
        </p:spPr>
      </p:pic>
    </p:spTree>
    <p:extLst>
      <p:ext uri="{BB962C8B-B14F-4D97-AF65-F5344CB8AC3E}">
        <p14:creationId xmlns:p14="http://schemas.microsoft.com/office/powerpoint/2010/main" val="29307456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02963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97352" y="457518"/>
            <a:ext cx="9366738" cy="1188720"/>
          </a:xfrm>
        </p:spPr>
        <p:txBody>
          <a:bodyPr/>
          <a:lstStyle>
            <a:lvl1pPr>
              <a:defRPr>
                <a:solidFill>
                  <a:srgbClr val="800000"/>
                </a:solidFill>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1" y="0"/>
            <a:ext cx="768696"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1216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462" y="457518"/>
            <a:ext cx="9366738" cy="118872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29870"/>
          <a:stretch/>
        </p:blipFill>
        <p:spPr>
          <a:xfrm>
            <a:off x="-38128" y="5735782"/>
            <a:ext cx="1792383" cy="1122218"/>
          </a:xfrm>
          <a:prstGeom prst="rect">
            <a:avLst/>
          </a:prstGeom>
        </p:spPr>
      </p:pic>
    </p:spTree>
    <p:extLst>
      <p:ext uri="{BB962C8B-B14F-4D97-AF65-F5344CB8AC3E}">
        <p14:creationId xmlns:p14="http://schemas.microsoft.com/office/powerpoint/2010/main" val="33831074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54200" y="457518"/>
            <a:ext cx="9271000" cy="118872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841500" y="1904999"/>
            <a:ext cx="42418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769100" y="1904999"/>
            <a:ext cx="43561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a:xfrm>
            <a:off x="0" y="0"/>
            <a:ext cx="1537393" cy="6858000"/>
          </a:xfrm>
          <a:prstGeom prst="rect">
            <a:avLst/>
          </a:prstGeom>
          <a:gradFill>
            <a:gsLst>
              <a:gs pos="0">
                <a:schemeClr val="bg1"/>
              </a:gs>
              <a:gs pos="6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33" y="88900"/>
            <a:ext cx="1439663" cy="1267628"/>
          </a:xfrm>
          <a:prstGeom prst="rect">
            <a:avLst/>
          </a:prstGeom>
        </p:spPr>
      </p:pic>
    </p:spTree>
    <p:extLst>
      <p:ext uri="{BB962C8B-B14F-4D97-AF65-F5344CB8AC3E}">
        <p14:creationId xmlns:p14="http://schemas.microsoft.com/office/powerpoint/2010/main" val="40445679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gradFill>
            <a:gsLst>
              <a:gs pos="0">
                <a:schemeClr val="bg1"/>
              </a:gs>
              <a:gs pos="84000">
                <a:srgbClr val="E0CD96">
                  <a:alpha val="74902"/>
                </a:srgbClr>
              </a:gs>
              <a:gs pos="100000">
                <a:srgbClr val="C1A35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7CC0096-1860-4642-9CD2-0079EA5E7CD1}" type="datetimeFigureOut">
              <a:rPr lang="en-US" smtClean="0"/>
              <a:t>4/1/2016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457518"/>
            <a:ext cx="10058400" cy="118872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66800" y="1905001"/>
            <a:ext cx="100584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1066800" y="6400800"/>
            <a:ext cx="1097280" cy="228600"/>
          </a:xfrm>
          <a:prstGeom prst="rect">
            <a:avLst/>
          </a:prstGeom>
        </p:spPr>
        <p:txBody>
          <a:bodyPr vert="horz" lIns="91440" tIns="45720" rIns="91440" bIns="45720" rtlCol="0" anchor="ctr"/>
          <a:lstStyle>
            <a:lvl1pPr algn="l">
              <a:defRPr sz="800">
                <a:solidFill>
                  <a:schemeClr val="tx1"/>
                </a:solidFill>
              </a:defRPr>
            </a:lvl1pPr>
          </a:lstStyle>
          <a:p>
            <a:fld id="{37CC0096-1860-4642-9CD2-0079EA5E7CD1}" type="datetimeFigureOut">
              <a:rPr lang="en-US" smtClean="0"/>
              <a:pPr/>
              <a:t>4/1/2016</a:t>
            </a:fld>
            <a:endParaRPr lang="en-US"/>
          </a:p>
        </p:txBody>
      </p:sp>
      <p:sp>
        <p:nvSpPr>
          <p:cNvPr id="5" name="Footer Placeholder 4"/>
          <p:cNvSpPr>
            <a:spLocks noGrp="1"/>
          </p:cNvSpPr>
          <p:nvPr>
            <p:ph type="ftr" sz="quarter" idx="3"/>
          </p:nvPr>
        </p:nvSpPr>
        <p:spPr>
          <a:xfrm>
            <a:off x="2422849" y="6400800"/>
            <a:ext cx="7315200" cy="228600"/>
          </a:xfrm>
          <a:prstGeom prst="rect">
            <a:avLst/>
          </a:prstGeom>
        </p:spPr>
        <p:txBody>
          <a:bodyPr vert="horz" lIns="91440" tIns="45720" rIns="91440" bIns="45720" rtlCol="0" anchor="ctr"/>
          <a:lstStyle>
            <a:lvl1pPr algn="ctr">
              <a:defRPr sz="800">
                <a:solidFill>
                  <a:schemeClr val="tx1"/>
                </a:solidFill>
              </a:defRPr>
            </a:lvl1pPr>
          </a:lstStyle>
          <a:p>
            <a:endParaRPr lang="en-US" dirty="0"/>
          </a:p>
        </p:txBody>
      </p:sp>
      <p:sp>
        <p:nvSpPr>
          <p:cNvPr id="6" name="Slide Number Placeholder 5"/>
          <p:cNvSpPr>
            <a:spLocks noGrp="1"/>
          </p:cNvSpPr>
          <p:nvPr>
            <p:ph type="sldNum" sz="quarter" idx="4"/>
          </p:nvPr>
        </p:nvSpPr>
        <p:spPr>
          <a:xfrm>
            <a:off x="10027920" y="6400800"/>
            <a:ext cx="1097280" cy="228600"/>
          </a:xfrm>
          <a:prstGeom prst="rect">
            <a:avLst/>
          </a:prstGeom>
        </p:spPr>
        <p:txBody>
          <a:bodyPr vert="horz" lIns="91440" tIns="45720" rIns="91440" bIns="45720" rtlCol="0" anchor="ctr"/>
          <a:lstStyle>
            <a:lvl1pPr algn="r">
              <a:defRPr sz="800">
                <a:solidFill>
                  <a:schemeClr val="tx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 id="2147483661" r:id="rId5"/>
    <p:sldLayoutId id="2147483663" r:id="rId6"/>
    <p:sldLayoutId id="2147483662" r:id="rId7"/>
    <p:sldLayoutId id="2147483652" r:id="rId8"/>
    <p:sldLayoutId id="2147483655" r:id="rId9"/>
    <p:sldLayoutId id="2147483651" r:id="rId10"/>
    <p:sldLayoutId id="2147483653" r:id="rId11"/>
    <p:sldLayoutId id="2147483656" r:id="rId12"/>
    <p:sldLayoutId id="2147483657" r:id="rId13"/>
    <p:sldLayoutId id="2147483658" r:id="rId14"/>
    <p:sldLayoutId id="2147483659" r:id="rId15"/>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rgbClr val="800000"/>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5"/>
        </a:buClr>
        <a:buSzPct val="90000"/>
        <a:buFont typeface="Arial"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200"/>
        </a:spcBef>
        <a:buClr>
          <a:schemeClr val="accent5"/>
        </a:buClr>
        <a:buSzPct val="9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accent5"/>
        </a:buClr>
        <a:buSzPct val="90000"/>
        <a:buFont typeface="Arial" pitchFamily="34" charset="0"/>
        <a:buChar char="•"/>
        <a:defRPr sz="1800" kern="1200">
          <a:solidFill>
            <a:schemeClr val="tx1"/>
          </a:solidFill>
          <a:latin typeface="+mn-lt"/>
          <a:ea typeface="+mn-ea"/>
          <a:cs typeface="+mn-cs"/>
        </a:defRPr>
      </a:lvl3pPr>
      <a:lvl4pPr marL="1097280" indent="-182880" algn="l" defTabSz="914400" rtl="0" eaLnBrk="1" latinLnBrk="0" hangingPunct="1">
        <a:lnSpc>
          <a:spcPct val="90000"/>
        </a:lnSpc>
        <a:spcBef>
          <a:spcPts val="800"/>
        </a:spcBef>
        <a:buClr>
          <a:schemeClr val="accent5"/>
        </a:buClr>
        <a:buSzPct val="90000"/>
        <a:buFont typeface="Arial" pitchFamily="34" charset="0"/>
        <a:buChar char="•"/>
        <a:defRPr sz="1600" kern="1200">
          <a:solidFill>
            <a:schemeClr val="tx1"/>
          </a:solidFill>
          <a:latin typeface="+mn-lt"/>
          <a:ea typeface="+mn-ea"/>
          <a:cs typeface="+mn-cs"/>
        </a:defRPr>
      </a:lvl4pPr>
      <a:lvl5pPr marL="13258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5pPr>
      <a:lvl6pPr marL="15544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6pPr>
      <a:lvl7pPr marL="17830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7pPr>
      <a:lvl8pPr marL="20116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8pPr>
      <a:lvl9pPr marL="22402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2003412" y="2962141"/>
            <a:ext cx="8686800" cy="1809735"/>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dirty="0" smtClean="0">
                <a:solidFill>
                  <a:srgbClr val="800000"/>
                </a:solidFill>
              </a:rPr>
              <a:t>Introduction to </a:t>
            </a:r>
            <a:r>
              <a:rPr lang="en-US" dirty="0" smtClean="0">
                <a:solidFill>
                  <a:srgbClr val="800000"/>
                </a:solidFill>
              </a:rPr>
              <a:t/>
            </a:r>
            <a:br>
              <a:rPr lang="en-US" dirty="0" smtClean="0">
                <a:solidFill>
                  <a:srgbClr val="800000"/>
                </a:solidFill>
              </a:rPr>
            </a:br>
            <a:r>
              <a:rPr lang="en-US" i="1" dirty="0" smtClean="0">
                <a:solidFill>
                  <a:srgbClr val="800000"/>
                </a:solidFill>
              </a:rPr>
              <a:t>Restore</a:t>
            </a:r>
            <a:r>
              <a:rPr lang="en-US" i="1" dirty="0" smtClean="0">
                <a:solidFill>
                  <a:srgbClr val="800000"/>
                </a:solidFill>
              </a:rPr>
              <a:t>! Life Skills Program</a:t>
            </a:r>
            <a:r>
              <a:rPr lang="en-US" dirty="0" smtClean="0">
                <a:solidFill>
                  <a:srgbClr val="800000"/>
                </a:solidFill>
              </a:rPr>
              <a:t/>
            </a:r>
            <a:br>
              <a:rPr lang="en-US" dirty="0" smtClean="0">
                <a:solidFill>
                  <a:srgbClr val="800000"/>
                </a:solidFill>
              </a:rPr>
            </a:br>
            <a:endParaRPr lang="en-US" sz="4000" i="1" dirty="0">
              <a:solidFill>
                <a:srgbClr val="800000"/>
              </a:solidFill>
            </a:endParaRPr>
          </a:p>
        </p:txBody>
      </p:sp>
      <p:sp>
        <p:nvSpPr>
          <p:cNvPr id="8" name="Subtitle 2"/>
          <p:cNvSpPr>
            <a:spLocks noGrp="1"/>
          </p:cNvSpPr>
          <p:nvPr>
            <p:ph type="subTitle" idx="1"/>
          </p:nvPr>
        </p:nvSpPr>
        <p:spPr>
          <a:xfrm>
            <a:off x="2003412" y="5058036"/>
            <a:ext cx="8686800" cy="1258552"/>
          </a:xfrm>
        </p:spPr>
        <p:txBody>
          <a:bodyPr>
            <a:normAutofit/>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nSpc>
                <a:spcPct val="150000"/>
              </a:lnSpc>
            </a:pPr>
            <a:r>
              <a:rPr lang="en-US" dirty="0" smtClean="0">
                <a:solidFill>
                  <a:srgbClr val="800000"/>
                </a:solidFill>
              </a:rPr>
              <a:t>Rev. Shelley Chandra </a:t>
            </a:r>
            <a:r>
              <a:rPr lang="en-US" dirty="0" err="1" smtClean="0">
                <a:solidFill>
                  <a:srgbClr val="800000"/>
                </a:solidFill>
              </a:rPr>
              <a:t>Jyoti</a:t>
            </a:r>
            <a:r>
              <a:rPr lang="en-US" dirty="0" smtClean="0">
                <a:solidFill>
                  <a:srgbClr val="800000"/>
                </a:solidFill>
              </a:rPr>
              <a:t> Swan</a:t>
            </a:r>
          </a:p>
          <a:p>
            <a:pPr>
              <a:lnSpc>
                <a:spcPct val="150000"/>
              </a:lnSpc>
            </a:pPr>
            <a:r>
              <a:rPr lang="en-US" b="0" dirty="0" smtClean="0">
                <a:solidFill>
                  <a:srgbClr val="800000"/>
                </a:solidFill>
              </a:rPr>
              <a:t>Saturday, April 2</a:t>
            </a:r>
            <a:r>
              <a:rPr lang="en-US" b="0" baseline="30000" dirty="0" smtClean="0">
                <a:solidFill>
                  <a:srgbClr val="800000"/>
                </a:solidFill>
              </a:rPr>
              <a:t>nd</a:t>
            </a:r>
            <a:r>
              <a:rPr lang="en-US" b="0" dirty="0" smtClean="0">
                <a:solidFill>
                  <a:srgbClr val="800000"/>
                </a:solidFill>
              </a:rPr>
              <a:t> 2016 </a:t>
            </a:r>
            <a:r>
              <a:rPr lang="en-US" b="0" dirty="0" smtClean="0">
                <a:solidFill>
                  <a:srgbClr val="800000"/>
                </a:solidFill>
                <a:sym typeface="Symbol"/>
              </a:rPr>
              <a:t> 9am to 3pm</a:t>
            </a:r>
            <a:endParaRPr lang="en-US" b="0" dirty="0">
              <a:solidFill>
                <a:srgbClr val="800000"/>
              </a:solidFill>
            </a:endParaRPr>
          </a:p>
        </p:txBody>
      </p:sp>
      <p:sp>
        <p:nvSpPr>
          <p:cNvPr id="5" name="TextBox 4"/>
          <p:cNvSpPr txBox="1"/>
          <p:nvPr/>
        </p:nvSpPr>
        <p:spPr>
          <a:xfrm>
            <a:off x="9865895" y="6412832"/>
            <a:ext cx="2129589" cy="276999"/>
          </a:xfrm>
          <a:prstGeom prst="rect">
            <a:avLst/>
          </a:prstGeom>
          <a:noFill/>
        </p:spPr>
        <p:txBody>
          <a:bodyPr wrap="square" rtlCol="0">
            <a:spAutoFit/>
          </a:bodyPr>
          <a:lstStyle/>
          <a:p>
            <a:r>
              <a:rPr lang="en-US" sz="1200" dirty="0" smtClean="0"/>
              <a:t>© </a:t>
            </a:r>
            <a:r>
              <a:rPr lang="en-US" sz="1200" dirty="0" smtClean="0"/>
              <a:t>Restore! Program, 2016</a:t>
            </a:r>
            <a:endParaRPr lang="en-US" sz="1200" dirty="0"/>
          </a:p>
        </p:txBody>
      </p:sp>
    </p:spTree>
    <p:extLst>
      <p:ext uri="{BB962C8B-B14F-4D97-AF65-F5344CB8AC3E}">
        <p14:creationId xmlns:p14="http://schemas.microsoft.com/office/powerpoint/2010/main" val="19763839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2003412" y="2962141"/>
            <a:ext cx="8686800" cy="1809735"/>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dirty="0" smtClean="0">
                <a:solidFill>
                  <a:srgbClr val="800000"/>
                </a:solidFill>
              </a:rPr>
              <a:t>Introduction to </a:t>
            </a:r>
            <a:r>
              <a:rPr lang="en-US" dirty="0" smtClean="0">
                <a:solidFill>
                  <a:srgbClr val="800000"/>
                </a:solidFill>
              </a:rPr>
              <a:t/>
            </a:r>
            <a:br>
              <a:rPr lang="en-US" dirty="0" smtClean="0">
                <a:solidFill>
                  <a:srgbClr val="800000"/>
                </a:solidFill>
              </a:rPr>
            </a:br>
            <a:r>
              <a:rPr lang="en-US" i="1" dirty="0" smtClean="0">
                <a:solidFill>
                  <a:srgbClr val="800000"/>
                </a:solidFill>
              </a:rPr>
              <a:t>Restore</a:t>
            </a:r>
            <a:r>
              <a:rPr lang="en-US" i="1" dirty="0" smtClean="0">
                <a:solidFill>
                  <a:srgbClr val="800000"/>
                </a:solidFill>
              </a:rPr>
              <a:t>! Life Skills Program</a:t>
            </a:r>
            <a:r>
              <a:rPr lang="en-US" dirty="0" smtClean="0">
                <a:solidFill>
                  <a:srgbClr val="800000"/>
                </a:solidFill>
              </a:rPr>
              <a:t/>
            </a:r>
            <a:br>
              <a:rPr lang="en-US" dirty="0" smtClean="0">
                <a:solidFill>
                  <a:srgbClr val="800000"/>
                </a:solidFill>
              </a:rPr>
            </a:br>
            <a:endParaRPr lang="en-US" sz="4000" i="1" dirty="0">
              <a:solidFill>
                <a:srgbClr val="800000"/>
              </a:solidFill>
            </a:endParaRPr>
          </a:p>
        </p:txBody>
      </p:sp>
      <p:sp>
        <p:nvSpPr>
          <p:cNvPr id="8" name="Subtitle 2"/>
          <p:cNvSpPr>
            <a:spLocks noGrp="1"/>
          </p:cNvSpPr>
          <p:nvPr>
            <p:ph type="subTitle" idx="1"/>
          </p:nvPr>
        </p:nvSpPr>
        <p:spPr>
          <a:xfrm>
            <a:off x="2003412" y="5058036"/>
            <a:ext cx="8686800" cy="1258552"/>
          </a:xfrm>
        </p:spPr>
        <p:txBody>
          <a:bodyPr>
            <a:normAutofit/>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nSpc>
                <a:spcPct val="150000"/>
              </a:lnSpc>
            </a:pPr>
            <a:r>
              <a:rPr lang="en-US" dirty="0" smtClean="0">
                <a:solidFill>
                  <a:srgbClr val="800000"/>
                </a:solidFill>
              </a:rPr>
              <a:t>Rev. Shelley Chandra </a:t>
            </a:r>
            <a:r>
              <a:rPr lang="en-US" dirty="0" err="1" smtClean="0">
                <a:solidFill>
                  <a:srgbClr val="800000"/>
                </a:solidFill>
              </a:rPr>
              <a:t>Jyoti</a:t>
            </a:r>
            <a:r>
              <a:rPr lang="en-US" dirty="0" smtClean="0">
                <a:solidFill>
                  <a:srgbClr val="800000"/>
                </a:solidFill>
              </a:rPr>
              <a:t> Swan</a:t>
            </a:r>
          </a:p>
          <a:p>
            <a:pPr>
              <a:lnSpc>
                <a:spcPct val="150000"/>
              </a:lnSpc>
            </a:pPr>
            <a:r>
              <a:rPr lang="en-US" b="0" dirty="0" smtClean="0">
                <a:solidFill>
                  <a:srgbClr val="800000"/>
                </a:solidFill>
              </a:rPr>
              <a:t>Saturday, April 2</a:t>
            </a:r>
            <a:r>
              <a:rPr lang="en-US" b="0" baseline="30000" dirty="0" smtClean="0">
                <a:solidFill>
                  <a:srgbClr val="800000"/>
                </a:solidFill>
              </a:rPr>
              <a:t>nd</a:t>
            </a:r>
            <a:r>
              <a:rPr lang="en-US" b="0" dirty="0" smtClean="0">
                <a:solidFill>
                  <a:srgbClr val="800000"/>
                </a:solidFill>
              </a:rPr>
              <a:t> 2016 </a:t>
            </a:r>
            <a:r>
              <a:rPr lang="en-US" b="0" dirty="0" smtClean="0">
                <a:solidFill>
                  <a:srgbClr val="800000"/>
                </a:solidFill>
                <a:sym typeface="Symbol"/>
              </a:rPr>
              <a:t> 9am to 3pm</a:t>
            </a:r>
            <a:endParaRPr lang="en-US" b="0" dirty="0">
              <a:solidFill>
                <a:srgbClr val="800000"/>
              </a:solidFill>
            </a:endParaRPr>
          </a:p>
        </p:txBody>
      </p:sp>
      <p:sp>
        <p:nvSpPr>
          <p:cNvPr id="5" name="TextBox 4"/>
          <p:cNvSpPr txBox="1"/>
          <p:nvPr/>
        </p:nvSpPr>
        <p:spPr>
          <a:xfrm>
            <a:off x="9865895" y="6412832"/>
            <a:ext cx="2129589" cy="276999"/>
          </a:xfrm>
          <a:prstGeom prst="rect">
            <a:avLst/>
          </a:prstGeom>
          <a:noFill/>
        </p:spPr>
        <p:txBody>
          <a:bodyPr wrap="square" rtlCol="0">
            <a:spAutoFit/>
          </a:bodyPr>
          <a:lstStyle/>
          <a:p>
            <a:r>
              <a:rPr lang="en-US" sz="1200" dirty="0" smtClean="0"/>
              <a:t>© </a:t>
            </a:r>
            <a:r>
              <a:rPr lang="en-US" sz="1200" dirty="0" smtClean="0"/>
              <a:t>Restore! Program, 2016</a:t>
            </a:r>
            <a:endParaRPr lang="en-US" sz="1200" dirty="0"/>
          </a:p>
        </p:txBody>
      </p:sp>
    </p:spTree>
    <p:extLst>
      <p:ext uri="{BB962C8B-B14F-4D97-AF65-F5344CB8AC3E}">
        <p14:creationId xmlns:p14="http://schemas.microsoft.com/office/powerpoint/2010/main" val="26477361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4400" b="1" dirty="0" smtClean="0">
                <a:ln w="1905"/>
                <a:effectLst>
                  <a:innerShdw blurRad="69850" dist="43180" dir="5400000">
                    <a:srgbClr val="000000">
                      <a:alpha val="65000"/>
                    </a:srgbClr>
                  </a:innerShdw>
                </a:effectLst>
              </a:rPr>
              <a:t>How it works!  </a:t>
            </a:r>
            <a:endParaRPr lang="en-US" sz="44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1841679" y="1892300"/>
            <a:ext cx="10350321" cy="4328196"/>
          </a:xfrm>
        </p:spPr>
        <p:txBody>
          <a:bodyPr>
            <a:normAutofit/>
          </a:bodyPr>
          <a:lstStyle/>
          <a:p>
            <a:pPr marL="400050" indent="-400050"/>
            <a:r>
              <a:rPr lang="en-US" sz="2800" i="1" dirty="0" smtClean="0">
                <a:latin typeface="Calibri" panose="020F0502020204030204" pitchFamily="34" charset="0"/>
              </a:rPr>
              <a:t>Restore!</a:t>
            </a:r>
            <a:r>
              <a:rPr lang="en-US" sz="2800" dirty="0" smtClean="0">
                <a:latin typeface="Calibri" panose="020F0502020204030204" pitchFamily="34" charset="0"/>
              </a:rPr>
              <a:t> for Service Providers</a:t>
            </a:r>
          </a:p>
          <a:p>
            <a:pPr marL="400050" indent="-400050"/>
            <a:r>
              <a:rPr lang="en-US" sz="2800" i="1" dirty="0" smtClean="0">
                <a:latin typeface="Calibri" panose="020F0502020204030204" pitchFamily="34" charset="0"/>
              </a:rPr>
              <a:t>Restore!</a:t>
            </a:r>
            <a:r>
              <a:rPr lang="en-US" sz="2800" dirty="0" smtClean="0">
                <a:latin typeface="Calibri" panose="020F0502020204030204" pitchFamily="34" charset="0"/>
              </a:rPr>
              <a:t> for Kids: My Time and Our Time Program</a:t>
            </a:r>
          </a:p>
          <a:p>
            <a:pPr marL="400050" indent="-400050"/>
            <a:r>
              <a:rPr lang="en-US" sz="2800" i="1" dirty="0" smtClean="0">
                <a:latin typeface="Calibri" panose="020F0502020204030204" pitchFamily="34" charset="0"/>
              </a:rPr>
              <a:t>Restore! </a:t>
            </a:r>
            <a:r>
              <a:rPr lang="en-US" sz="2800" dirty="0" smtClean="0">
                <a:latin typeface="Calibri" panose="020F0502020204030204" pitchFamily="34" charset="0"/>
              </a:rPr>
              <a:t>Afterschool Program</a:t>
            </a:r>
          </a:p>
          <a:p>
            <a:pPr marL="400050" indent="-400050"/>
            <a:r>
              <a:rPr lang="en-US" sz="2800" i="1" dirty="0" smtClean="0">
                <a:latin typeface="Calibri" panose="020F0502020204030204" pitchFamily="34" charset="0"/>
              </a:rPr>
              <a:t>Restore! </a:t>
            </a:r>
            <a:r>
              <a:rPr lang="en-US" sz="2800" dirty="0" smtClean="0">
                <a:latin typeface="Calibri" panose="020F0502020204030204" pitchFamily="34" charset="0"/>
              </a:rPr>
              <a:t>for Parents – Spanish and English</a:t>
            </a:r>
          </a:p>
          <a:p>
            <a:pPr marL="400050" indent="-400050"/>
            <a:r>
              <a:rPr lang="en-US" sz="2800" i="1" dirty="0" smtClean="0">
                <a:latin typeface="Calibri" panose="020F0502020204030204" pitchFamily="34" charset="0"/>
              </a:rPr>
              <a:t>Restore! </a:t>
            </a:r>
            <a:r>
              <a:rPr lang="en-US" sz="2800" dirty="0" smtClean="0">
                <a:latin typeface="Calibri" panose="020F0502020204030204" pitchFamily="34" charset="0"/>
              </a:rPr>
              <a:t>Reclaiming the Light Within</a:t>
            </a:r>
          </a:p>
          <a:p>
            <a:pPr marL="400050" indent="-400050"/>
            <a:r>
              <a:rPr lang="en-US" sz="2800" i="1" dirty="0" smtClean="0">
                <a:latin typeface="Calibri" panose="020F0502020204030204" pitchFamily="34" charset="0"/>
              </a:rPr>
              <a:t>Restore!</a:t>
            </a:r>
            <a:r>
              <a:rPr lang="en-US" sz="2800" dirty="0" smtClean="0">
                <a:latin typeface="Calibri" panose="020F0502020204030204" pitchFamily="34" charset="0"/>
              </a:rPr>
              <a:t> for University </a:t>
            </a:r>
            <a:r>
              <a:rPr lang="en-US" sz="2800" dirty="0" smtClean="0">
                <a:latin typeface="Calibri" panose="020F0502020204030204" pitchFamily="34" charset="0"/>
              </a:rPr>
              <a:t>Students</a:t>
            </a:r>
            <a:endParaRPr lang="en-US" sz="2800" dirty="0" smtClean="0">
              <a:latin typeface="Calibri" panose="020F0502020204030204" pitchFamily="34" charset="0"/>
            </a:endParaRPr>
          </a:p>
        </p:txBody>
      </p:sp>
    </p:spTree>
    <p:extLst>
      <p:ext uri="{BB962C8B-B14F-4D97-AF65-F5344CB8AC3E}">
        <p14:creationId xmlns:p14="http://schemas.microsoft.com/office/powerpoint/2010/main" val="11899033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66668" y="206065"/>
            <a:ext cx="9548190" cy="715284"/>
          </a:xfrm>
        </p:spPr>
        <p:txBody>
          <a:bodyPr anchor="t">
            <a:normAutofit fontScale="90000"/>
          </a:bodyPr>
          <a:lstStyle/>
          <a:p>
            <a:r>
              <a:rPr lang="en-US" sz="4400" b="1" dirty="0" smtClean="0"/>
              <a:t>Learn. Lead. Teach</a:t>
            </a:r>
            <a:r>
              <a:rPr lang="en-US" sz="4400" b="1" dirty="0" smtClean="0"/>
              <a:t>.</a:t>
            </a: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sp>
        <p:nvSpPr>
          <p:cNvPr id="2" name="Rectangle 1"/>
          <p:cNvSpPr/>
          <p:nvPr/>
        </p:nvSpPr>
        <p:spPr>
          <a:xfrm>
            <a:off x="566667" y="1096009"/>
            <a:ext cx="11156143" cy="5546134"/>
          </a:xfrm>
          <a:prstGeom prst="rect">
            <a:avLst/>
          </a:prstGeom>
        </p:spPr>
        <p:txBody>
          <a:bodyPr wrap="square">
            <a:spAutoFit/>
          </a:bodyPr>
          <a:lstStyle/>
          <a:p>
            <a:pPr>
              <a:lnSpc>
                <a:spcPct val="90000"/>
              </a:lnSpc>
              <a:spcBef>
                <a:spcPts val="300"/>
              </a:spcBef>
              <a:spcAft>
                <a:spcPts val="300"/>
              </a:spcAft>
            </a:pPr>
            <a:r>
              <a:rPr lang="en-US" sz="2800" b="1" dirty="0" smtClean="0">
                <a:latin typeface="Calibri" panose="020F0502020204030204" pitchFamily="34" charset="0"/>
              </a:rPr>
              <a:t>Alternate Nostril Breath</a:t>
            </a:r>
          </a:p>
          <a:p>
            <a:pPr>
              <a:lnSpc>
                <a:spcPct val="90000"/>
              </a:lnSpc>
              <a:spcBef>
                <a:spcPts val="300"/>
              </a:spcBef>
              <a:spcAft>
                <a:spcPts val="300"/>
              </a:spcAft>
            </a:pPr>
            <a:r>
              <a:rPr lang="en-US" sz="2000" dirty="0"/>
              <a:t>Begin sitting in a comfortable position. Keep the spine straight. Relax the body—shoulders, face, throat.   </a:t>
            </a:r>
            <a:endParaRPr lang="en-US" sz="2000" dirty="0" smtClean="0"/>
          </a:p>
          <a:p>
            <a:pPr>
              <a:lnSpc>
                <a:spcPct val="90000"/>
              </a:lnSpc>
              <a:spcBef>
                <a:spcPts val="300"/>
              </a:spcBef>
              <a:spcAft>
                <a:spcPts val="300"/>
              </a:spcAft>
            </a:pPr>
            <a:r>
              <a:rPr lang="en-US" sz="2000" dirty="0" smtClean="0"/>
              <a:t>Close </a:t>
            </a:r>
            <a:r>
              <a:rPr lang="en-US" sz="2000" dirty="0"/>
              <a:t>the eyes and begin to focus on the breath.</a:t>
            </a:r>
          </a:p>
          <a:p>
            <a:pPr lvl="0">
              <a:lnSpc>
                <a:spcPct val="90000"/>
              </a:lnSpc>
              <a:spcBef>
                <a:spcPts val="300"/>
              </a:spcBef>
              <a:spcAft>
                <a:spcPts val="300"/>
              </a:spcAft>
            </a:pPr>
            <a:r>
              <a:rPr lang="en-US" sz="2000" dirty="0"/>
              <a:t>Breathe in through both nostrils gently &amp; fully</a:t>
            </a:r>
          </a:p>
          <a:p>
            <a:pPr lvl="0">
              <a:lnSpc>
                <a:spcPct val="90000"/>
              </a:lnSpc>
              <a:spcBef>
                <a:spcPts val="300"/>
              </a:spcBef>
              <a:spcAft>
                <a:spcPts val="300"/>
              </a:spcAft>
            </a:pPr>
            <a:r>
              <a:rPr lang="en-US" sz="2000" dirty="0"/>
              <a:t>Exhale fully and completely</a:t>
            </a:r>
            <a:endParaRPr lang="en-US" sz="1600" dirty="0"/>
          </a:p>
          <a:p>
            <a:pPr>
              <a:lnSpc>
                <a:spcPct val="90000"/>
              </a:lnSpc>
              <a:spcBef>
                <a:spcPts val="300"/>
              </a:spcBef>
              <a:spcAft>
                <a:spcPts val="300"/>
              </a:spcAft>
            </a:pPr>
            <a:r>
              <a:rPr lang="en-US" sz="1400" dirty="0"/>
              <a:t> </a:t>
            </a:r>
            <a:endParaRPr lang="en-US" sz="1100" dirty="0"/>
          </a:p>
          <a:p>
            <a:pPr>
              <a:lnSpc>
                <a:spcPct val="90000"/>
              </a:lnSpc>
              <a:spcBef>
                <a:spcPts val="300"/>
              </a:spcBef>
              <a:spcAft>
                <a:spcPts val="300"/>
              </a:spcAft>
            </a:pPr>
            <a:r>
              <a:rPr lang="en-US" sz="2000" b="1" u="sng" dirty="0"/>
              <a:t>SIX BASIC STEPS </a:t>
            </a:r>
            <a:endParaRPr lang="en-US" sz="2000" b="1" dirty="0"/>
          </a:p>
          <a:p>
            <a:pPr marL="342900" lvl="0" indent="-342900">
              <a:lnSpc>
                <a:spcPct val="90000"/>
              </a:lnSpc>
              <a:spcBef>
                <a:spcPts val="300"/>
              </a:spcBef>
              <a:spcAft>
                <a:spcPts val="300"/>
              </a:spcAft>
              <a:buFont typeface="+mj-lt"/>
              <a:buAutoNum type="arabicPeriod"/>
            </a:pPr>
            <a:r>
              <a:rPr lang="en-US" sz="2000" dirty="0"/>
              <a:t>Close the right nostril with your right thumb and inhale through the left nostril</a:t>
            </a:r>
          </a:p>
          <a:p>
            <a:pPr marL="342900" lvl="0" indent="-342900">
              <a:lnSpc>
                <a:spcPct val="90000"/>
              </a:lnSpc>
              <a:spcBef>
                <a:spcPts val="300"/>
              </a:spcBef>
              <a:spcAft>
                <a:spcPts val="300"/>
              </a:spcAft>
              <a:buFont typeface="+mj-lt"/>
              <a:buAutoNum type="arabicPeriod"/>
            </a:pPr>
            <a:r>
              <a:rPr lang="en-US" sz="2000" dirty="0"/>
              <a:t>(pause)</a:t>
            </a:r>
          </a:p>
          <a:p>
            <a:pPr marL="342900" lvl="0" indent="-342900">
              <a:lnSpc>
                <a:spcPct val="90000"/>
              </a:lnSpc>
              <a:spcBef>
                <a:spcPts val="300"/>
              </a:spcBef>
              <a:spcAft>
                <a:spcPts val="300"/>
              </a:spcAft>
              <a:buFont typeface="+mj-lt"/>
              <a:buAutoNum type="arabicPeriod"/>
            </a:pPr>
            <a:r>
              <a:rPr lang="en-US" sz="2000" dirty="0"/>
              <a:t>Close the left nostril with your ring finger and little finger, and at the same time </a:t>
            </a:r>
            <a:r>
              <a:rPr lang="en-US" sz="2000" dirty="0" smtClean="0"/>
              <a:t>                                     remove </a:t>
            </a:r>
            <a:r>
              <a:rPr lang="en-US" sz="2000" dirty="0"/>
              <a:t>your thumb from the right nostril, and exhale through this nostril.</a:t>
            </a:r>
          </a:p>
          <a:p>
            <a:pPr marL="342900" lvl="0" indent="-342900">
              <a:lnSpc>
                <a:spcPct val="90000"/>
              </a:lnSpc>
              <a:spcBef>
                <a:spcPts val="300"/>
              </a:spcBef>
              <a:spcAft>
                <a:spcPts val="300"/>
              </a:spcAft>
              <a:buFont typeface="+mj-lt"/>
              <a:buAutoNum type="arabicPeriod"/>
            </a:pPr>
            <a:r>
              <a:rPr lang="en-US" sz="2000" dirty="0"/>
              <a:t>Inhale through the right nostril</a:t>
            </a:r>
          </a:p>
          <a:p>
            <a:pPr marL="342900" lvl="0" indent="-342900">
              <a:lnSpc>
                <a:spcPct val="90000"/>
              </a:lnSpc>
              <a:spcBef>
                <a:spcPts val="300"/>
              </a:spcBef>
              <a:spcAft>
                <a:spcPts val="300"/>
              </a:spcAft>
              <a:buFont typeface="+mj-lt"/>
              <a:buAutoNum type="arabicPeriod"/>
            </a:pPr>
            <a:r>
              <a:rPr lang="en-US" sz="2000" dirty="0"/>
              <a:t>(pause)</a:t>
            </a:r>
          </a:p>
          <a:p>
            <a:pPr marL="342900" lvl="0" indent="-342900">
              <a:lnSpc>
                <a:spcPct val="90000"/>
              </a:lnSpc>
              <a:spcBef>
                <a:spcPts val="300"/>
              </a:spcBef>
              <a:spcAft>
                <a:spcPts val="300"/>
              </a:spcAft>
              <a:buFont typeface="+mj-lt"/>
              <a:buAutoNum type="arabicPeriod"/>
            </a:pPr>
            <a:r>
              <a:rPr lang="en-US" sz="2000" dirty="0"/>
              <a:t>Close the right nostril with your right thumb and exhale through the left nostril.</a:t>
            </a:r>
          </a:p>
          <a:p>
            <a:pPr>
              <a:lnSpc>
                <a:spcPct val="90000"/>
              </a:lnSpc>
              <a:spcBef>
                <a:spcPts val="300"/>
              </a:spcBef>
              <a:spcAft>
                <a:spcPts val="300"/>
              </a:spcAft>
            </a:pPr>
            <a:r>
              <a:rPr lang="en-US" sz="1000" dirty="0"/>
              <a:t> </a:t>
            </a:r>
          </a:p>
          <a:p>
            <a:pPr>
              <a:lnSpc>
                <a:spcPct val="90000"/>
              </a:lnSpc>
              <a:spcBef>
                <a:spcPts val="300"/>
              </a:spcBef>
              <a:spcAft>
                <a:spcPts val="300"/>
              </a:spcAft>
            </a:pPr>
            <a:r>
              <a:rPr lang="en-US" sz="2000" i="1" dirty="0"/>
              <a:t>Start by doing three rounds a day, adding one round per week until you are doing six rounds per day</a:t>
            </a:r>
            <a:r>
              <a:rPr lang="en-US" sz="2000" i="1" dirty="0" smtClean="0"/>
              <a:t>.</a:t>
            </a:r>
            <a:endParaRPr lang="en-US" sz="2000" i="1" dirty="0">
              <a:latin typeface="Calibri" panose="020F050202020403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578421" y="2021259"/>
            <a:ext cx="3579314" cy="1584969"/>
          </a:xfrm>
          <a:prstGeom prst="rect">
            <a:avLst/>
          </a:prstGeom>
          <a:ln>
            <a:solidFill>
              <a:schemeClr val="tx1">
                <a:lumMod val="50000"/>
                <a:lumOff val="50000"/>
              </a:schemeClr>
            </a:solidFill>
          </a:ln>
        </p:spPr>
      </p:pic>
    </p:spTree>
    <p:extLst>
      <p:ext uri="{BB962C8B-B14F-4D97-AF65-F5344CB8AC3E}">
        <p14:creationId xmlns:p14="http://schemas.microsoft.com/office/powerpoint/2010/main" val="1700119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66670" y="363505"/>
            <a:ext cx="9548190" cy="735832"/>
          </a:xfrm>
        </p:spPr>
        <p:txBody>
          <a:bodyPr anchor="t">
            <a:normAutofit fontScale="90000"/>
          </a:bodyPr>
          <a:lstStyle/>
          <a:p>
            <a:r>
              <a:rPr lang="en-US" sz="4400" b="1" dirty="0" smtClean="0"/>
              <a:t>Learn. Lead. Teach</a:t>
            </a:r>
            <a:r>
              <a:rPr lang="en-US" sz="4400" b="1" dirty="0" smtClean="0"/>
              <a:t>.</a:t>
            </a: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
        <p:nvSpPr>
          <p:cNvPr id="2" name="Rectangle 1"/>
          <p:cNvSpPr/>
          <p:nvPr/>
        </p:nvSpPr>
        <p:spPr>
          <a:xfrm>
            <a:off x="679686" y="1301493"/>
            <a:ext cx="11127347" cy="4850559"/>
          </a:xfrm>
          <a:prstGeom prst="rect">
            <a:avLst/>
          </a:prstGeom>
        </p:spPr>
        <p:txBody>
          <a:bodyPr wrap="square">
            <a:spAutoFit/>
          </a:bodyPr>
          <a:lstStyle/>
          <a:p>
            <a:pPr>
              <a:lnSpc>
                <a:spcPct val="90000"/>
              </a:lnSpc>
              <a:spcBef>
                <a:spcPts val="300"/>
              </a:spcBef>
              <a:spcAft>
                <a:spcPts val="300"/>
              </a:spcAft>
            </a:pPr>
            <a:r>
              <a:rPr lang="en-US" sz="2800" b="1" dirty="0" smtClean="0">
                <a:latin typeface="Calibri" panose="020F0502020204030204" pitchFamily="34" charset="0"/>
              </a:rPr>
              <a:t>Ocean Breath</a:t>
            </a:r>
          </a:p>
          <a:p>
            <a:pPr>
              <a:lnSpc>
                <a:spcPct val="90000"/>
              </a:lnSpc>
              <a:spcBef>
                <a:spcPts val="300"/>
              </a:spcBef>
              <a:spcAft>
                <a:spcPts val="300"/>
              </a:spcAft>
            </a:pPr>
            <a:r>
              <a:rPr lang="en-US" sz="2000" dirty="0" smtClean="0"/>
              <a:t>Begin </a:t>
            </a:r>
            <a:r>
              <a:rPr lang="en-US" sz="2000" dirty="0"/>
              <a:t>sitting in a comfortable position. Relax the body—shoulders, face, throat. </a:t>
            </a:r>
            <a:r>
              <a:rPr lang="en-US" sz="2000" dirty="0" smtClean="0"/>
              <a:t>Close </a:t>
            </a:r>
            <a:r>
              <a:rPr lang="en-US" sz="2000" dirty="0"/>
              <a:t>the eyes and begin to focus on the breath. Turn your attention and awareness within. </a:t>
            </a:r>
            <a:r>
              <a:rPr lang="en-US" sz="2000" dirty="0" smtClean="0"/>
              <a:t>Follow </a:t>
            </a:r>
            <a:r>
              <a:rPr lang="en-US" sz="2000" dirty="0"/>
              <a:t>these four steps:</a:t>
            </a:r>
          </a:p>
          <a:p>
            <a:pPr>
              <a:lnSpc>
                <a:spcPct val="90000"/>
              </a:lnSpc>
              <a:spcBef>
                <a:spcPts val="300"/>
              </a:spcBef>
              <a:spcAft>
                <a:spcPts val="300"/>
              </a:spcAft>
            </a:pPr>
            <a:r>
              <a:rPr lang="en-US" sz="2000" dirty="0"/>
              <a:t> </a:t>
            </a:r>
          </a:p>
          <a:p>
            <a:pPr>
              <a:lnSpc>
                <a:spcPct val="90000"/>
              </a:lnSpc>
              <a:spcBef>
                <a:spcPts val="300"/>
              </a:spcBef>
              <a:spcAft>
                <a:spcPts val="300"/>
              </a:spcAft>
            </a:pPr>
            <a:r>
              <a:rPr lang="en-US" sz="2000" b="1" u="sng" dirty="0"/>
              <a:t>FOUR STEPS </a:t>
            </a:r>
            <a:endParaRPr lang="en-US" sz="2000" b="1" dirty="0"/>
          </a:p>
          <a:p>
            <a:pPr marL="287338" lvl="0" indent="-287338">
              <a:lnSpc>
                <a:spcPct val="90000"/>
              </a:lnSpc>
              <a:spcBef>
                <a:spcPts val="300"/>
              </a:spcBef>
              <a:spcAft>
                <a:spcPts val="300"/>
              </a:spcAft>
              <a:buFont typeface="+mj-lt"/>
              <a:buAutoNum type="arabicPeriod"/>
            </a:pPr>
            <a:r>
              <a:rPr lang="en-US" sz="2000" dirty="0"/>
              <a:t>Inhale through your nose, then exhale slowly through a wide-open mouth. </a:t>
            </a:r>
          </a:p>
          <a:p>
            <a:pPr marL="287338" lvl="0" indent="-287338">
              <a:lnSpc>
                <a:spcPct val="90000"/>
              </a:lnSpc>
              <a:spcBef>
                <a:spcPts val="300"/>
              </a:spcBef>
              <a:spcAft>
                <a:spcPts val="300"/>
              </a:spcAft>
              <a:buFont typeface="+mj-lt"/>
              <a:buAutoNum type="arabicPeriod"/>
            </a:pPr>
            <a:r>
              <a:rPr lang="en-US" sz="2000" dirty="0"/>
              <a:t>Direct the out-going breath slowly across the back of your throat with a drawn-out “HA” sound. </a:t>
            </a:r>
          </a:p>
          <a:p>
            <a:pPr marL="287338" lvl="0" indent="-287338">
              <a:lnSpc>
                <a:spcPct val="90000"/>
              </a:lnSpc>
              <a:spcBef>
                <a:spcPts val="300"/>
              </a:spcBef>
              <a:spcAft>
                <a:spcPts val="300"/>
              </a:spcAft>
              <a:buFont typeface="+mj-lt"/>
              <a:buAutoNum type="arabicPeriod"/>
            </a:pPr>
            <a:r>
              <a:rPr lang="en-US" sz="2000" dirty="0"/>
              <a:t>Repeat several times. Then close your mouth for the exhalation as well as the inhalation. </a:t>
            </a:r>
          </a:p>
          <a:p>
            <a:pPr marL="287338" lvl="0" indent="-287338">
              <a:lnSpc>
                <a:spcPct val="90000"/>
              </a:lnSpc>
              <a:spcBef>
                <a:spcPts val="300"/>
              </a:spcBef>
              <a:spcAft>
                <a:spcPts val="300"/>
              </a:spcAft>
              <a:buFont typeface="+mj-lt"/>
              <a:buAutoNum type="arabicPeriod"/>
            </a:pPr>
            <a:r>
              <a:rPr lang="en-US" sz="2000" dirty="0"/>
              <a:t>Now, as you both inhale and exhale through your nose, direct the breath again slowly across the back of your throat. Ideally, this will create, and you should hear, a soft hissing sound</a:t>
            </a:r>
            <a:r>
              <a:rPr lang="en-US" sz="2000" dirty="0" smtClean="0"/>
              <a:t>.</a:t>
            </a:r>
          </a:p>
          <a:p>
            <a:pPr marL="285750" lvl="0" indent="-285750">
              <a:lnSpc>
                <a:spcPct val="90000"/>
              </a:lnSpc>
              <a:spcBef>
                <a:spcPts val="300"/>
              </a:spcBef>
              <a:spcAft>
                <a:spcPts val="300"/>
              </a:spcAft>
              <a:buFont typeface="Arial" panose="020B0604020202020204" pitchFamily="34" charset="0"/>
              <a:buChar char="•"/>
            </a:pPr>
            <a:endParaRPr lang="en-US" sz="2000" dirty="0"/>
          </a:p>
          <a:p>
            <a:pPr lvl="0">
              <a:lnSpc>
                <a:spcPct val="90000"/>
              </a:lnSpc>
              <a:spcBef>
                <a:spcPts val="300"/>
              </a:spcBef>
              <a:spcAft>
                <a:spcPts val="300"/>
              </a:spcAft>
            </a:pPr>
            <a:r>
              <a:rPr lang="en-US" sz="2000" dirty="0" smtClean="0"/>
              <a:t>Try practicing it first for just one or two minutes and then enter into meditation. </a:t>
            </a:r>
            <a:r>
              <a:rPr lang="en-US" sz="2000" dirty="0" smtClean="0"/>
              <a:t>                                               This </a:t>
            </a:r>
            <a:r>
              <a:rPr lang="en-US" sz="2000" dirty="0" smtClean="0"/>
              <a:t>technique can also be used as a stand-along practice to de-stress in just a few minutes. </a:t>
            </a:r>
            <a:endParaRPr lang="en-US" sz="2000" dirty="0"/>
          </a:p>
          <a:p>
            <a:pPr>
              <a:lnSpc>
                <a:spcPct val="90000"/>
              </a:lnSpc>
              <a:spcBef>
                <a:spcPts val="300"/>
              </a:spcBef>
              <a:spcAft>
                <a:spcPts val="300"/>
              </a:spcAft>
            </a:pPr>
            <a:endParaRPr lang="en-US" sz="2000" dirty="0"/>
          </a:p>
        </p:txBody>
      </p:sp>
    </p:spTree>
    <p:extLst>
      <p:ext uri="{BB962C8B-B14F-4D97-AF65-F5344CB8AC3E}">
        <p14:creationId xmlns:p14="http://schemas.microsoft.com/office/powerpoint/2010/main" val="1633323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2580" y="476519"/>
            <a:ext cx="9548190" cy="1030309"/>
          </a:xfrm>
        </p:spPr>
        <p:txBody>
          <a:bodyPr anchor="t">
            <a:normAutofit fontScale="90000"/>
          </a:bodyPr>
          <a:lstStyle/>
          <a:p>
            <a:r>
              <a:rPr lang="en-US" sz="4400" b="1" dirty="0" smtClean="0"/>
              <a:t>Learn. Lead. Teach.</a:t>
            </a:r>
            <a:br>
              <a:rPr lang="en-US" sz="4400" b="1" dirty="0" smtClean="0"/>
            </a:b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
        <p:nvSpPr>
          <p:cNvPr id="2" name="Rectangle 1"/>
          <p:cNvSpPr/>
          <p:nvPr/>
        </p:nvSpPr>
        <p:spPr>
          <a:xfrm>
            <a:off x="566670" y="1558346"/>
            <a:ext cx="11127347" cy="3942618"/>
          </a:xfrm>
          <a:prstGeom prst="rect">
            <a:avLst/>
          </a:prstGeom>
        </p:spPr>
        <p:txBody>
          <a:bodyPr wrap="square">
            <a:spAutoFit/>
          </a:bodyPr>
          <a:lstStyle/>
          <a:p>
            <a:pPr>
              <a:lnSpc>
                <a:spcPct val="90000"/>
              </a:lnSpc>
              <a:spcBef>
                <a:spcPts val="300"/>
              </a:spcBef>
              <a:spcAft>
                <a:spcPts val="300"/>
              </a:spcAft>
            </a:pPr>
            <a:r>
              <a:rPr lang="en-US" sz="2800" b="1" dirty="0" smtClean="0"/>
              <a:t>Cooling Breath</a:t>
            </a:r>
          </a:p>
          <a:p>
            <a:pPr>
              <a:lnSpc>
                <a:spcPct val="90000"/>
              </a:lnSpc>
              <a:spcBef>
                <a:spcPts val="300"/>
              </a:spcBef>
              <a:spcAft>
                <a:spcPts val="300"/>
              </a:spcAft>
            </a:pPr>
            <a:r>
              <a:rPr lang="en-US" sz="2000" dirty="0" smtClean="0"/>
              <a:t>Begin </a:t>
            </a:r>
            <a:r>
              <a:rPr lang="en-US" sz="2000" dirty="0"/>
              <a:t>sitting in a comfortable position. Relax the </a:t>
            </a:r>
            <a:r>
              <a:rPr lang="en-US" sz="2000" dirty="0" smtClean="0"/>
              <a:t>body—mouth, face</a:t>
            </a:r>
            <a:r>
              <a:rPr lang="en-US" sz="2000" dirty="0"/>
              <a:t>, </a:t>
            </a:r>
            <a:r>
              <a:rPr lang="en-US" sz="2000" dirty="0" smtClean="0"/>
              <a:t>throat, and shoulders. </a:t>
            </a:r>
            <a:endParaRPr lang="en-US" sz="2000" dirty="0" smtClean="0"/>
          </a:p>
          <a:p>
            <a:pPr>
              <a:lnSpc>
                <a:spcPct val="90000"/>
              </a:lnSpc>
              <a:spcBef>
                <a:spcPts val="300"/>
              </a:spcBef>
              <a:spcAft>
                <a:spcPts val="300"/>
              </a:spcAft>
            </a:pPr>
            <a:r>
              <a:rPr lang="en-US" sz="2000" dirty="0" smtClean="0"/>
              <a:t>Hands </a:t>
            </a:r>
            <a:r>
              <a:rPr lang="en-US" sz="2000" dirty="0" smtClean="0"/>
              <a:t>gently resting in your lap. Begin </a:t>
            </a:r>
            <a:r>
              <a:rPr lang="en-US" sz="2000" dirty="0"/>
              <a:t>to focus on the breath. </a:t>
            </a:r>
            <a:endParaRPr lang="en-US" sz="2000" dirty="0" smtClean="0"/>
          </a:p>
          <a:p>
            <a:pPr>
              <a:lnSpc>
                <a:spcPct val="90000"/>
              </a:lnSpc>
              <a:spcBef>
                <a:spcPts val="300"/>
              </a:spcBef>
              <a:spcAft>
                <a:spcPts val="300"/>
              </a:spcAft>
            </a:pPr>
            <a:r>
              <a:rPr lang="en-US" sz="2000" dirty="0" smtClean="0"/>
              <a:t>Follow </a:t>
            </a:r>
            <a:r>
              <a:rPr lang="en-US" sz="2000" dirty="0"/>
              <a:t>these </a:t>
            </a:r>
            <a:r>
              <a:rPr lang="en-US" sz="2000" dirty="0" smtClean="0"/>
              <a:t>simple </a:t>
            </a:r>
            <a:r>
              <a:rPr lang="en-US" sz="2000" dirty="0"/>
              <a:t>steps:</a:t>
            </a:r>
          </a:p>
          <a:p>
            <a:pPr>
              <a:lnSpc>
                <a:spcPct val="90000"/>
              </a:lnSpc>
              <a:spcBef>
                <a:spcPts val="300"/>
              </a:spcBef>
              <a:spcAft>
                <a:spcPts val="300"/>
              </a:spcAft>
            </a:pPr>
            <a:r>
              <a:rPr lang="en-US" sz="2000" dirty="0"/>
              <a:t> </a:t>
            </a:r>
          </a:p>
          <a:p>
            <a:pPr>
              <a:lnSpc>
                <a:spcPct val="90000"/>
              </a:lnSpc>
              <a:spcBef>
                <a:spcPts val="300"/>
              </a:spcBef>
              <a:spcAft>
                <a:spcPts val="300"/>
              </a:spcAft>
            </a:pPr>
            <a:r>
              <a:rPr lang="en-US" sz="2000" b="1" u="sng" dirty="0"/>
              <a:t>FOUR STEPS </a:t>
            </a:r>
            <a:endParaRPr lang="en-US" sz="2000" b="1" dirty="0"/>
          </a:p>
          <a:p>
            <a:pPr marL="285750" lvl="0" indent="-285750">
              <a:lnSpc>
                <a:spcPct val="90000"/>
              </a:lnSpc>
              <a:spcBef>
                <a:spcPts val="300"/>
              </a:spcBef>
              <a:spcAft>
                <a:spcPts val="300"/>
              </a:spcAft>
              <a:buFont typeface="Arial" panose="020B0604020202020204" pitchFamily="34" charset="0"/>
              <a:buChar char="•"/>
            </a:pPr>
            <a:r>
              <a:rPr lang="en-US" sz="2000" dirty="0" smtClean="0"/>
              <a:t>If you can, curl both sides of the tongue inwardly, rolling into a tube shape. </a:t>
            </a:r>
            <a:r>
              <a:rPr lang="en-US" sz="2000" i="1" dirty="0" smtClean="0"/>
              <a:t>*note alternate version</a:t>
            </a:r>
            <a:endParaRPr lang="en-US" sz="2000" dirty="0" smtClean="0"/>
          </a:p>
          <a:p>
            <a:pPr marL="285750" lvl="0" indent="-285750">
              <a:lnSpc>
                <a:spcPct val="90000"/>
              </a:lnSpc>
              <a:spcBef>
                <a:spcPts val="300"/>
              </a:spcBef>
              <a:spcAft>
                <a:spcPts val="300"/>
              </a:spcAft>
              <a:buFont typeface="Arial" panose="020B0604020202020204" pitchFamily="34" charset="0"/>
              <a:buChar char="•"/>
            </a:pPr>
            <a:r>
              <a:rPr lang="en-US" sz="2000" dirty="0" smtClean="0"/>
              <a:t>Slowly breathe in through the tube like shape</a:t>
            </a:r>
          </a:p>
          <a:p>
            <a:pPr marL="285750" lvl="0" indent="-285750">
              <a:lnSpc>
                <a:spcPct val="90000"/>
              </a:lnSpc>
              <a:spcBef>
                <a:spcPts val="300"/>
              </a:spcBef>
              <a:spcAft>
                <a:spcPts val="300"/>
              </a:spcAft>
              <a:buFont typeface="Arial" panose="020B0604020202020204" pitchFamily="34" charset="0"/>
              <a:buChar char="•"/>
            </a:pPr>
            <a:r>
              <a:rPr lang="en-US" sz="2000" dirty="0" smtClean="0"/>
              <a:t>When your inhale is complete, relax your tongue—allowing it to unroll to it’s natural from as you exhale slowly through your nose. </a:t>
            </a:r>
          </a:p>
          <a:p>
            <a:pPr marL="285750" lvl="0" indent="-285750">
              <a:lnSpc>
                <a:spcPct val="90000"/>
              </a:lnSpc>
              <a:spcBef>
                <a:spcPts val="300"/>
              </a:spcBef>
              <a:spcAft>
                <a:spcPts val="300"/>
              </a:spcAft>
              <a:buFont typeface="Arial" panose="020B0604020202020204" pitchFamily="34" charset="0"/>
              <a:buChar char="•"/>
            </a:pPr>
            <a:r>
              <a:rPr lang="en-US" sz="2000" dirty="0" smtClean="0"/>
              <a:t>Repeat 3-4 rounds in the beginning and build up to 10 per sitting</a:t>
            </a:r>
            <a:r>
              <a:rPr lang="en-US" sz="2000" dirty="0" smtClean="0"/>
              <a:t>.</a:t>
            </a:r>
            <a:endParaRPr lang="en-US" sz="2000" dirty="0" smtClean="0"/>
          </a:p>
        </p:txBody>
      </p:sp>
    </p:spTree>
    <p:extLst>
      <p:ext uri="{BB962C8B-B14F-4D97-AF65-F5344CB8AC3E}">
        <p14:creationId xmlns:p14="http://schemas.microsoft.com/office/powerpoint/2010/main" val="563121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a:xfrm>
            <a:off x="3051101" y="1153165"/>
            <a:ext cx="8113713" cy="3941515"/>
          </a:xfrm>
        </p:spPr>
        <p:txBody>
          <a:bodyPr>
            <a:noAutofit/>
          </a:bodyPr>
          <a:lstStyle/>
          <a:p>
            <a:pPr marL="0" indent="0">
              <a:lnSpc>
                <a:spcPct val="125000"/>
              </a:lnSpc>
              <a:buNone/>
            </a:pPr>
            <a:r>
              <a:rPr lang="en-US" sz="3200" b="1" i="1" dirty="0" smtClean="0">
                <a:solidFill>
                  <a:srgbClr val="800000"/>
                </a:solidFill>
                <a:latin typeface="+mj-lt"/>
              </a:rPr>
              <a:t>We </a:t>
            </a:r>
            <a:r>
              <a:rPr lang="en-US" sz="3200" b="1" i="1" dirty="0">
                <a:solidFill>
                  <a:srgbClr val="800000"/>
                </a:solidFill>
                <a:latin typeface="+mj-lt"/>
              </a:rPr>
              <a:t>are each unique expressions of the one Reality, dwelling in the family of all beings. Our discipline in life is to cooperate with the way the infinite Reality wants to express through us. That is how we take up our rightful place.</a:t>
            </a:r>
            <a:endParaRPr lang="en-US" sz="3200" b="1" i="1" dirty="0">
              <a:ln w="1905"/>
              <a:solidFill>
                <a:srgbClr val="800000"/>
              </a:solidFill>
              <a:effectLst>
                <a:innerShdw blurRad="69850" dist="43180" dir="5400000">
                  <a:srgbClr val="000000">
                    <a:alpha val="65000"/>
                  </a:srgbClr>
                </a:innerShdw>
              </a:effectLst>
              <a:latin typeface="+mj-lt"/>
            </a:endParaRPr>
          </a:p>
          <a:p>
            <a:pPr marL="0" indent="0">
              <a:buNone/>
            </a:pPr>
            <a:r>
              <a:rPr lang="en-US" sz="2000" dirty="0" smtClean="0">
                <a:ln w="1905"/>
                <a:solidFill>
                  <a:srgbClr val="800000"/>
                </a:solidFill>
                <a:effectLst>
                  <a:innerShdw blurRad="69850" dist="43180" dir="5400000">
                    <a:srgbClr val="000000">
                      <a:alpha val="65000"/>
                    </a:srgbClr>
                  </a:innerShdw>
                </a:effectLst>
              </a:rPr>
              <a:t>	—Yogacharya Ellen Grace O’Brian </a:t>
            </a:r>
            <a:endParaRPr lang="en-US" sz="2000" dirty="0">
              <a:ln w="1905"/>
              <a:solidFill>
                <a:srgbClr val="80000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9438441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2003412" y="2962141"/>
            <a:ext cx="8686800" cy="1809735"/>
          </a:xfrm>
        </p:spPr>
        <p:txBody>
          <a:bodyPr anchor="b">
            <a:normAutofit/>
          </a:bodyPr>
          <a:lstStyle>
            <a:lvl1pPr algn="l">
              <a:lnSpc>
                <a:spcPct val="80000"/>
              </a:lnSpc>
              <a:defRPr sz="48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en-US" dirty="0" smtClean="0">
                <a:solidFill>
                  <a:srgbClr val="800000"/>
                </a:solidFill>
              </a:rPr>
              <a:t>Thank you!</a:t>
            </a:r>
            <a:br>
              <a:rPr lang="en-US" dirty="0" smtClean="0">
                <a:solidFill>
                  <a:srgbClr val="800000"/>
                </a:solidFill>
              </a:rPr>
            </a:br>
            <a:endParaRPr lang="en-US" sz="4000" i="1" dirty="0">
              <a:solidFill>
                <a:srgbClr val="800000"/>
              </a:solidFill>
            </a:endParaRPr>
          </a:p>
        </p:txBody>
      </p:sp>
      <p:sp>
        <p:nvSpPr>
          <p:cNvPr id="8" name="Subtitle 2"/>
          <p:cNvSpPr>
            <a:spLocks noGrp="1"/>
          </p:cNvSpPr>
          <p:nvPr>
            <p:ph type="subTitle" idx="1"/>
          </p:nvPr>
        </p:nvSpPr>
        <p:spPr>
          <a:xfrm>
            <a:off x="2003412" y="5058036"/>
            <a:ext cx="8686800" cy="1258552"/>
          </a:xfrm>
        </p:spPr>
        <p:txBody>
          <a:bodyPr>
            <a:normAutofit/>
          </a:bodyPr>
          <a:lstStyle>
            <a:lvl1pPr marL="0" indent="0" algn="l">
              <a:spcBef>
                <a:spcPts val="0"/>
              </a:spcBef>
              <a:buNone/>
              <a:defRPr sz="24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nSpc>
                <a:spcPct val="150000"/>
              </a:lnSpc>
            </a:pPr>
            <a:r>
              <a:rPr lang="en-US" dirty="0" smtClean="0">
                <a:solidFill>
                  <a:srgbClr val="800000"/>
                </a:solidFill>
              </a:rPr>
              <a:t> </a:t>
            </a:r>
            <a:endParaRPr lang="en-US" b="0" dirty="0">
              <a:solidFill>
                <a:srgbClr val="800000"/>
              </a:solidFill>
            </a:endParaRPr>
          </a:p>
        </p:txBody>
      </p:sp>
    </p:spTree>
    <p:extLst>
      <p:ext uri="{BB962C8B-B14F-4D97-AF65-F5344CB8AC3E}">
        <p14:creationId xmlns:p14="http://schemas.microsoft.com/office/powerpoint/2010/main" val="20700388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9649" y="354777"/>
            <a:ext cx="8887326" cy="926114"/>
          </a:xfrm>
        </p:spPr>
        <p:txBody>
          <a:bodyPr>
            <a:normAutofit/>
          </a:bodyPr>
          <a:lstStyle/>
          <a:p>
            <a:pPr eaLnBrk="1" hangingPunct="1">
              <a:defRPr/>
            </a:pPr>
            <a:r>
              <a:rPr lang="en-US" sz="4400" b="1" dirty="0" smtClean="0">
                <a:ln w="1905"/>
                <a:effectLst>
                  <a:innerShdw blurRad="69850" dist="43180" dir="5400000">
                    <a:srgbClr val="000000">
                      <a:alpha val="65000"/>
                    </a:srgbClr>
                  </a:innerShdw>
                </a:effectLst>
              </a:rPr>
              <a:t>Agenda Overview</a:t>
            </a:r>
            <a:endParaRPr lang="en-US" sz="44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333181" y="1533373"/>
            <a:ext cx="8769684" cy="4959894"/>
          </a:xfrm>
        </p:spPr>
        <p:txBody>
          <a:bodyPr>
            <a:noAutofit/>
          </a:bodyPr>
          <a:lstStyle/>
          <a:p>
            <a:pPr marL="457200" eaLnBrk="1" hangingPunct="1">
              <a:defRPr/>
            </a:pPr>
            <a:r>
              <a:rPr lang="en-US" sz="2800" dirty="0" smtClean="0"/>
              <a:t>Introduction to Restore! Life Skills Program</a:t>
            </a:r>
            <a:endParaRPr lang="en-US" sz="2800" dirty="0"/>
          </a:p>
          <a:p>
            <a:pPr marL="457200" eaLnBrk="1" hangingPunct="1">
              <a:defRPr/>
            </a:pPr>
            <a:r>
              <a:rPr lang="en-US" sz="2800" dirty="0" smtClean="0"/>
              <a:t>Introduction to the Dialog Process </a:t>
            </a:r>
          </a:p>
          <a:p>
            <a:pPr marL="457200" eaLnBrk="1" hangingPunct="1">
              <a:defRPr/>
            </a:pPr>
            <a:r>
              <a:rPr lang="en-US" sz="2800" i="1" dirty="0" smtClean="0"/>
              <a:t>Break for Lunch </a:t>
            </a:r>
            <a:r>
              <a:rPr lang="en-US" sz="2800" i="1" dirty="0" smtClean="0"/>
              <a:t>at 11:30</a:t>
            </a:r>
            <a:endParaRPr lang="en-US" sz="2800" dirty="0"/>
          </a:p>
          <a:p>
            <a:pPr marL="457200" eaLnBrk="1" hangingPunct="1">
              <a:defRPr/>
            </a:pPr>
            <a:r>
              <a:rPr lang="en-US" sz="2800" dirty="0" smtClean="0"/>
              <a:t>Stretch and Balance under the </a:t>
            </a:r>
            <a:r>
              <a:rPr lang="en-US" sz="2800" dirty="0"/>
              <a:t>o</a:t>
            </a:r>
            <a:r>
              <a:rPr lang="en-US" sz="2800" dirty="0" smtClean="0"/>
              <a:t>ak</a:t>
            </a:r>
          </a:p>
          <a:p>
            <a:pPr marL="457200" eaLnBrk="1" hangingPunct="1">
              <a:defRPr/>
            </a:pPr>
            <a:r>
              <a:rPr lang="en-US" sz="2800" dirty="0" smtClean="0"/>
              <a:t>How it works!</a:t>
            </a:r>
          </a:p>
          <a:p>
            <a:pPr marL="457200" eaLnBrk="1" hangingPunct="1">
              <a:defRPr/>
            </a:pPr>
            <a:r>
              <a:rPr lang="en-US" sz="2800" dirty="0" smtClean="0"/>
              <a:t>Learn. Lead. Teach.</a:t>
            </a:r>
          </a:p>
          <a:p>
            <a:pPr marL="457200" eaLnBrk="1" hangingPunct="1">
              <a:defRPr/>
            </a:pPr>
            <a:r>
              <a:rPr lang="en-US" sz="2800" dirty="0" smtClean="0"/>
              <a:t>Personal Testimonies </a:t>
            </a:r>
          </a:p>
          <a:p>
            <a:pPr marL="457200" eaLnBrk="1" hangingPunct="1">
              <a:defRPr/>
            </a:pPr>
            <a:r>
              <a:rPr lang="en-US" sz="2800" dirty="0" smtClean="0"/>
              <a:t>Q &amp; A </a:t>
            </a:r>
          </a:p>
        </p:txBody>
      </p:sp>
    </p:spTree>
    <p:extLst>
      <p:ext uri="{BB962C8B-B14F-4D97-AF65-F5344CB8AC3E}">
        <p14:creationId xmlns:p14="http://schemas.microsoft.com/office/powerpoint/2010/main" val="1363465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a:xfrm>
            <a:off x="2774022" y="1410019"/>
            <a:ext cx="8750387" cy="3941515"/>
          </a:xfrm>
        </p:spPr>
        <p:txBody>
          <a:bodyPr>
            <a:noAutofit/>
          </a:bodyPr>
          <a:lstStyle/>
          <a:p>
            <a:pPr marL="0" indent="0">
              <a:lnSpc>
                <a:spcPct val="125000"/>
              </a:lnSpc>
              <a:buNone/>
            </a:pPr>
            <a:r>
              <a:rPr lang="en-US" sz="3200" b="1" i="1" dirty="0" smtClean="0">
                <a:solidFill>
                  <a:srgbClr val="800000"/>
                </a:solidFill>
                <a:latin typeface="+mj-lt"/>
              </a:rPr>
              <a:t>When </a:t>
            </a:r>
            <a:r>
              <a:rPr lang="en-US" sz="3200" b="1" i="1" dirty="0">
                <a:solidFill>
                  <a:srgbClr val="800000"/>
                </a:solidFill>
                <a:latin typeface="+mj-lt"/>
              </a:rPr>
              <a:t>we realize that what we are looking for is actually within us, we can focus on how to express what we are, rather than on trying to find something that we have never lost or trying to be someone we are not.</a:t>
            </a:r>
            <a:endParaRPr lang="en-US" sz="3200" b="1" i="1" dirty="0">
              <a:ln w="1905"/>
              <a:solidFill>
                <a:srgbClr val="800000"/>
              </a:solidFill>
              <a:effectLst>
                <a:innerShdw blurRad="69850" dist="43180" dir="5400000">
                  <a:srgbClr val="000000">
                    <a:alpha val="65000"/>
                  </a:srgbClr>
                </a:innerShdw>
              </a:effectLst>
              <a:latin typeface="+mj-lt"/>
            </a:endParaRPr>
          </a:p>
          <a:p>
            <a:pPr marL="0" indent="0">
              <a:lnSpc>
                <a:spcPct val="125000"/>
              </a:lnSpc>
              <a:buNone/>
            </a:pPr>
            <a:r>
              <a:rPr lang="en-US" sz="2000" dirty="0" smtClean="0">
                <a:ln w="1905"/>
                <a:solidFill>
                  <a:srgbClr val="800000"/>
                </a:solidFill>
                <a:effectLst>
                  <a:innerShdw blurRad="69850" dist="43180" dir="5400000">
                    <a:srgbClr val="000000">
                      <a:alpha val="65000"/>
                    </a:srgbClr>
                  </a:innerShdw>
                </a:effectLst>
              </a:rPr>
              <a:t>	—Yogacharya Ellen Grace O’Brian </a:t>
            </a:r>
            <a:endParaRPr lang="en-US" sz="2000" dirty="0">
              <a:ln w="1905"/>
              <a:solidFill>
                <a:srgbClr val="80000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7045823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721" y="200664"/>
            <a:ext cx="9366738" cy="1188720"/>
          </a:xfrm>
        </p:spPr>
        <p:txBody>
          <a:bodyPr>
            <a:normAutofit/>
          </a:bodyPr>
          <a:lstStyle/>
          <a:p>
            <a:pPr eaLnBrk="1" hangingPunct="1">
              <a:defRPr/>
            </a:pPr>
            <a:r>
              <a:rPr lang="en-US" sz="4400" b="1" dirty="0" smtClean="0">
                <a:ln w="1905"/>
                <a:effectLst>
                  <a:innerShdw blurRad="69850" dist="43180" dir="5400000">
                    <a:srgbClr val="000000">
                      <a:alpha val="65000"/>
                    </a:srgbClr>
                  </a:innerShdw>
                </a:effectLst>
              </a:rPr>
              <a:t>Restore! Life Skills Program </a:t>
            </a:r>
            <a:endParaRPr lang="en-US" sz="44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1756881" y="1818526"/>
            <a:ext cx="10311829" cy="4081735"/>
          </a:xfrm>
        </p:spPr>
        <p:txBody>
          <a:bodyPr>
            <a:noAutofit/>
          </a:bodyPr>
          <a:lstStyle/>
          <a:p>
            <a:pPr marL="920750" indent="-457200"/>
            <a:r>
              <a:rPr lang="en-US" sz="2800" dirty="0">
                <a:latin typeface="Calibri" panose="020F0502020204030204" pitchFamily="34" charset="0"/>
              </a:rPr>
              <a:t>a dynamic dialog process </a:t>
            </a:r>
          </a:p>
          <a:p>
            <a:pPr marL="920750" indent="-457200"/>
            <a:r>
              <a:rPr lang="en-US" sz="2800" dirty="0">
                <a:latin typeface="Calibri" panose="020F0502020204030204" pitchFamily="34" charset="0"/>
              </a:rPr>
              <a:t>meditation techniques for optimal well-being  </a:t>
            </a:r>
          </a:p>
          <a:p>
            <a:pPr marL="920750" indent="-457200"/>
            <a:r>
              <a:rPr lang="en-US" sz="2800" dirty="0">
                <a:latin typeface="Calibri" panose="020F0502020204030204" pitchFamily="34" charset="0"/>
              </a:rPr>
              <a:t>restorative breathing exercises for inner peace </a:t>
            </a:r>
          </a:p>
          <a:p>
            <a:pPr marL="920750" indent="-457200"/>
            <a:r>
              <a:rPr lang="en-US" sz="2800" dirty="0">
                <a:latin typeface="Calibri" panose="020F0502020204030204" pitchFamily="34" charset="0"/>
              </a:rPr>
              <a:t>relaxation techniques for reduced stress</a:t>
            </a:r>
          </a:p>
          <a:p>
            <a:pPr marL="920750" indent="-457200"/>
            <a:r>
              <a:rPr lang="en-US" sz="2800" dirty="0">
                <a:latin typeface="Calibri" panose="020F0502020204030204" pitchFamily="34" charset="0"/>
              </a:rPr>
              <a:t>concentration practices for enhanced </a:t>
            </a:r>
            <a:r>
              <a:rPr lang="en-US" sz="2800" dirty="0" smtClean="0">
                <a:latin typeface="Calibri" panose="020F0502020204030204" pitchFamily="34" charset="0"/>
              </a:rPr>
              <a:t>focus and </a:t>
            </a:r>
            <a:r>
              <a:rPr lang="en-US" sz="2800" dirty="0">
                <a:latin typeface="Calibri" panose="020F0502020204030204" pitchFamily="34" charset="0"/>
              </a:rPr>
              <a:t>productivity</a:t>
            </a:r>
          </a:p>
          <a:p>
            <a:pPr marL="920750" indent="-457200"/>
            <a:r>
              <a:rPr lang="en-US" sz="2800" dirty="0">
                <a:latin typeface="Calibri" panose="020F0502020204030204" pitchFamily="34" charset="0"/>
              </a:rPr>
              <a:t>personal tools for long term success </a:t>
            </a:r>
          </a:p>
          <a:p>
            <a:pPr marL="920750" indent="-457200"/>
            <a:r>
              <a:rPr lang="en-US" sz="2800" dirty="0">
                <a:latin typeface="Calibri" panose="020F0502020204030204" pitchFamily="34" charset="0"/>
              </a:rPr>
              <a:t>tools and techniques for teaching </a:t>
            </a:r>
            <a:r>
              <a:rPr lang="en-US" sz="2800" dirty="0" smtClean="0">
                <a:latin typeface="Calibri" panose="020F0502020204030204" pitchFamily="34" charset="0"/>
              </a:rPr>
              <a:t>others </a:t>
            </a:r>
            <a:endParaRPr lang="en-US" sz="2800" i="1" dirty="0">
              <a:latin typeface="Calibri" panose="020F0502020204030204" pitchFamily="34" charset="0"/>
            </a:endParaRPr>
          </a:p>
          <a:p>
            <a:pPr marL="0" indent="0">
              <a:buNone/>
            </a:pPr>
            <a:endParaRPr lang="en-US" sz="2800" dirty="0"/>
          </a:p>
        </p:txBody>
      </p:sp>
    </p:spTree>
    <p:extLst>
      <p:ext uri="{BB962C8B-B14F-4D97-AF65-F5344CB8AC3E}">
        <p14:creationId xmlns:p14="http://schemas.microsoft.com/office/powerpoint/2010/main" val="2535027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365" y="293131"/>
            <a:ext cx="9366738" cy="1188720"/>
          </a:xfrm>
        </p:spPr>
        <p:txBody>
          <a:bodyPr>
            <a:normAutofit/>
          </a:bodyPr>
          <a:lstStyle/>
          <a:p>
            <a:pPr eaLnBrk="1" hangingPunct="1">
              <a:defRPr/>
            </a:pPr>
            <a:r>
              <a:rPr lang="en-US" sz="4400" b="1" dirty="0" smtClean="0">
                <a:ln w="1905"/>
                <a:effectLst>
                  <a:innerShdw blurRad="69850" dist="43180" dir="5400000">
                    <a:srgbClr val="000000">
                      <a:alpha val="65000"/>
                    </a:srgbClr>
                  </a:innerShdw>
                </a:effectLst>
              </a:rPr>
              <a:t>The Dialog Process </a:t>
            </a:r>
            <a:endParaRPr lang="en-US" sz="44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2588654" y="1892299"/>
            <a:ext cx="8332631" cy="3774405"/>
          </a:xfrm>
        </p:spPr>
        <p:txBody>
          <a:bodyPr>
            <a:normAutofit/>
          </a:bodyPr>
          <a:lstStyle/>
          <a:p>
            <a:pPr>
              <a:spcBef>
                <a:spcPts val="0"/>
              </a:spcBef>
            </a:pPr>
            <a:r>
              <a:rPr lang="en-US" sz="2800" dirty="0" smtClean="0">
                <a:latin typeface="Calibri" panose="020F0502020204030204" pitchFamily="34" charset="0"/>
              </a:rPr>
              <a:t>History and </a:t>
            </a:r>
            <a:r>
              <a:rPr lang="en-US" sz="2800" dirty="0" smtClean="0">
                <a:latin typeface="Calibri" panose="020F0502020204030204" pitchFamily="34" charset="0"/>
              </a:rPr>
              <a:t>Intention</a:t>
            </a:r>
          </a:p>
          <a:p>
            <a:pPr marL="0" indent="0">
              <a:spcBef>
                <a:spcPts val="0"/>
              </a:spcBef>
              <a:buNone/>
            </a:pPr>
            <a:endParaRPr lang="en-US" sz="2800" dirty="0" smtClean="0">
              <a:latin typeface="Calibri" panose="020F0502020204030204" pitchFamily="34" charset="0"/>
            </a:endParaRPr>
          </a:p>
          <a:p>
            <a:pPr marL="0" indent="0">
              <a:spcBef>
                <a:spcPts val="0"/>
              </a:spcBef>
            </a:pPr>
            <a:r>
              <a:rPr lang="en-US" sz="2800" dirty="0" smtClean="0">
                <a:latin typeface="Calibri" panose="020F0502020204030204" pitchFamily="34" charset="0"/>
              </a:rPr>
              <a:t> Question-Based Methodology</a:t>
            </a:r>
          </a:p>
          <a:p>
            <a:pPr marL="1240790" lvl="1" indent="-457200">
              <a:lnSpc>
                <a:spcPct val="100000"/>
              </a:lnSpc>
              <a:spcBef>
                <a:spcPts val="0"/>
              </a:spcBef>
            </a:pPr>
            <a:r>
              <a:rPr lang="en-US" sz="2800" i="1" dirty="0" smtClean="0">
                <a:latin typeface="Calibri" panose="020F0502020204030204" pitchFamily="34" charset="0"/>
              </a:rPr>
              <a:t>Connecting </a:t>
            </a:r>
          </a:p>
          <a:p>
            <a:pPr marL="1240790" lvl="1" indent="-457200">
              <a:lnSpc>
                <a:spcPct val="100000"/>
              </a:lnSpc>
              <a:spcBef>
                <a:spcPts val="0"/>
              </a:spcBef>
            </a:pPr>
            <a:r>
              <a:rPr lang="en-US" sz="2800" i="1" dirty="0" smtClean="0">
                <a:latin typeface="Calibri" panose="020F0502020204030204" pitchFamily="34" charset="0"/>
              </a:rPr>
              <a:t>Discovering</a:t>
            </a:r>
          </a:p>
          <a:p>
            <a:pPr marL="1240790" lvl="1" indent="-457200">
              <a:lnSpc>
                <a:spcPct val="100000"/>
              </a:lnSpc>
              <a:spcBef>
                <a:spcPts val="0"/>
              </a:spcBef>
            </a:pPr>
            <a:r>
              <a:rPr lang="en-US" sz="2800" i="1" dirty="0" smtClean="0">
                <a:latin typeface="Calibri" panose="020F0502020204030204" pitchFamily="34" charset="0"/>
              </a:rPr>
              <a:t>Taking </a:t>
            </a:r>
            <a:r>
              <a:rPr lang="en-US" sz="2800" i="1" dirty="0" smtClean="0">
                <a:latin typeface="Calibri" panose="020F0502020204030204" pitchFamily="34" charset="0"/>
              </a:rPr>
              <a:t>Action</a:t>
            </a:r>
          </a:p>
          <a:p>
            <a:pPr marL="783590" lvl="1" indent="0">
              <a:lnSpc>
                <a:spcPct val="100000"/>
              </a:lnSpc>
              <a:spcBef>
                <a:spcPts val="0"/>
              </a:spcBef>
              <a:buNone/>
            </a:pPr>
            <a:endParaRPr lang="en-US" sz="2800" i="1" dirty="0" smtClean="0">
              <a:latin typeface="Calibri" panose="020F0502020204030204" pitchFamily="34" charset="0"/>
            </a:endParaRPr>
          </a:p>
          <a:p>
            <a:pPr marL="225425" indent="-225425">
              <a:spcBef>
                <a:spcPts val="0"/>
              </a:spcBef>
            </a:pPr>
            <a:r>
              <a:rPr lang="en-US" sz="2800" dirty="0" smtClean="0">
                <a:latin typeface="Calibri" panose="020F0502020204030204" pitchFamily="34" charset="0"/>
              </a:rPr>
              <a:t>Deep </a:t>
            </a:r>
            <a:r>
              <a:rPr lang="en-US" sz="2800" dirty="0" smtClean="0">
                <a:latin typeface="Calibri" panose="020F0502020204030204" pitchFamily="34" charset="0"/>
              </a:rPr>
              <a:t>Listening and Allowing  </a:t>
            </a:r>
            <a:endParaRPr lang="en-US" sz="2800" dirty="0">
              <a:latin typeface="Calibri" panose="020F0502020204030204" pitchFamily="34" charset="0"/>
            </a:endParaRPr>
          </a:p>
          <a:p>
            <a:pPr marL="0" indent="0">
              <a:buNone/>
            </a:pPr>
            <a:endParaRPr lang="en-US" sz="3200" dirty="0"/>
          </a:p>
        </p:txBody>
      </p:sp>
    </p:spTree>
    <p:extLst>
      <p:ext uri="{BB962C8B-B14F-4D97-AF65-F5344CB8AC3E}">
        <p14:creationId xmlns:p14="http://schemas.microsoft.com/office/powerpoint/2010/main" val="14340125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898" y="529437"/>
            <a:ext cx="9366738" cy="816477"/>
          </a:xfrm>
        </p:spPr>
        <p:txBody>
          <a:bodyPr>
            <a:normAutofit/>
          </a:bodyPr>
          <a:lstStyle/>
          <a:p>
            <a:pPr eaLnBrk="1" hangingPunct="1">
              <a:defRPr/>
            </a:pPr>
            <a:r>
              <a:rPr lang="en-US" sz="4400" b="1" dirty="0" smtClean="0">
                <a:ln w="1905"/>
                <a:effectLst>
                  <a:innerShdw blurRad="69850" dist="43180" dir="5400000">
                    <a:srgbClr val="000000">
                      <a:alpha val="65000"/>
                    </a:srgbClr>
                  </a:innerShdw>
                </a:effectLst>
              </a:rPr>
              <a:t>Guidelines for Conversations… </a:t>
            </a:r>
            <a:endParaRPr lang="en-US" sz="4400" b="1" dirty="0" smtClean="0">
              <a:ln w="1905"/>
              <a:solidFill>
                <a:srgbClr val="800000"/>
              </a:solidFill>
              <a:effectLst>
                <a:innerShdw blurRad="69850" dist="43180" dir="5400000">
                  <a:srgbClr val="000000">
                    <a:alpha val="65000"/>
                  </a:srgbClr>
                </a:innerShdw>
              </a:effectLst>
            </a:endParaRPr>
          </a:p>
        </p:txBody>
      </p:sp>
      <p:sp>
        <p:nvSpPr>
          <p:cNvPr id="3" name="Content Placeholder 2"/>
          <p:cNvSpPr>
            <a:spLocks noGrp="1"/>
          </p:cNvSpPr>
          <p:nvPr>
            <p:ph idx="4294967295"/>
          </p:nvPr>
        </p:nvSpPr>
        <p:spPr>
          <a:xfrm>
            <a:off x="1917215" y="1941816"/>
            <a:ext cx="8706119" cy="3742107"/>
          </a:xfrm>
        </p:spPr>
        <p:txBody>
          <a:bodyPr>
            <a:noAutofit/>
          </a:bodyPr>
          <a:lstStyle/>
          <a:p>
            <a:pPr>
              <a:lnSpc>
                <a:spcPct val="100000"/>
              </a:lnSpc>
              <a:spcBef>
                <a:spcPts val="1200"/>
              </a:spcBef>
              <a:spcAft>
                <a:spcPts val="600"/>
              </a:spcAft>
            </a:pPr>
            <a:r>
              <a:rPr lang="en-US" sz="2800" dirty="0" smtClean="0"/>
              <a:t>Experience </a:t>
            </a:r>
            <a:r>
              <a:rPr lang="en-US" sz="2800" dirty="0"/>
              <a:t>each other as equally </a:t>
            </a:r>
            <a:r>
              <a:rPr lang="en-US" sz="2800" dirty="0" smtClean="0"/>
              <a:t>human</a:t>
            </a:r>
          </a:p>
          <a:p>
            <a:pPr>
              <a:lnSpc>
                <a:spcPct val="100000"/>
              </a:lnSpc>
              <a:spcBef>
                <a:spcPts val="1200"/>
              </a:spcBef>
              <a:spcAft>
                <a:spcPts val="600"/>
              </a:spcAft>
            </a:pPr>
            <a:r>
              <a:rPr lang="en-US" sz="2800" dirty="0" smtClean="0"/>
              <a:t>Give </a:t>
            </a:r>
            <a:r>
              <a:rPr lang="en-US" sz="2800" dirty="0"/>
              <a:t>each person time to </a:t>
            </a:r>
            <a:r>
              <a:rPr lang="en-US" sz="2800" dirty="0" smtClean="0"/>
              <a:t>talk</a:t>
            </a:r>
          </a:p>
          <a:p>
            <a:pPr>
              <a:lnSpc>
                <a:spcPct val="100000"/>
              </a:lnSpc>
              <a:spcBef>
                <a:spcPts val="1200"/>
              </a:spcBef>
              <a:spcAft>
                <a:spcPts val="600"/>
              </a:spcAft>
            </a:pPr>
            <a:r>
              <a:rPr lang="en-US" sz="2800" dirty="0" smtClean="0"/>
              <a:t>Deep</a:t>
            </a:r>
            <a:r>
              <a:rPr lang="en-US" sz="2800" dirty="0"/>
              <a:t>, appreciative listening &amp; heart felt </a:t>
            </a:r>
            <a:r>
              <a:rPr lang="en-US" sz="2800" dirty="0" smtClean="0"/>
              <a:t>sharing</a:t>
            </a:r>
            <a:endParaRPr lang="en-US" sz="2800" dirty="0"/>
          </a:p>
          <a:p>
            <a:pPr>
              <a:lnSpc>
                <a:spcPct val="100000"/>
              </a:lnSpc>
              <a:spcBef>
                <a:spcPts val="1200"/>
              </a:spcBef>
              <a:spcAft>
                <a:spcPts val="600"/>
              </a:spcAft>
            </a:pPr>
            <a:r>
              <a:rPr lang="en-US" sz="2800" dirty="0" smtClean="0"/>
              <a:t>Let </a:t>
            </a:r>
            <a:r>
              <a:rPr lang="en-US" sz="2800" dirty="0"/>
              <a:t>go of the need to agree, allow each person their own truth with grace and respect</a:t>
            </a:r>
          </a:p>
        </p:txBody>
      </p:sp>
    </p:spTree>
    <p:extLst>
      <p:ext uri="{BB962C8B-B14F-4D97-AF65-F5344CB8AC3E}">
        <p14:creationId xmlns:p14="http://schemas.microsoft.com/office/powerpoint/2010/main" val="20672311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92427" y="476519"/>
            <a:ext cx="9638343" cy="1030309"/>
          </a:xfrm>
        </p:spPr>
        <p:txBody>
          <a:bodyPr anchor="t">
            <a:normAutofit fontScale="90000"/>
          </a:bodyPr>
          <a:lstStyle/>
          <a:p>
            <a:r>
              <a:rPr lang="en-US" sz="4400" b="1" dirty="0" smtClean="0"/>
              <a:t>Segment One</a:t>
            </a:r>
            <a:br>
              <a:rPr lang="en-US" sz="4400" b="1" dirty="0" smtClean="0"/>
            </a:b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
        <p:nvSpPr>
          <p:cNvPr id="2" name="Rectangle 1"/>
          <p:cNvSpPr/>
          <p:nvPr/>
        </p:nvSpPr>
        <p:spPr>
          <a:xfrm>
            <a:off x="592427" y="1558344"/>
            <a:ext cx="9633397" cy="3816429"/>
          </a:xfrm>
          <a:prstGeom prst="rect">
            <a:avLst/>
          </a:prstGeom>
        </p:spPr>
        <p:txBody>
          <a:bodyPr wrap="square">
            <a:spAutoFit/>
          </a:bodyPr>
          <a:lstStyle/>
          <a:p>
            <a:pPr marL="457200" lvl="0" indent="-457200">
              <a:buFont typeface="Arial" panose="020B0604020202020204" pitchFamily="34" charset="0"/>
              <a:buChar char="•"/>
            </a:pPr>
            <a:r>
              <a:rPr lang="en-US" sz="2800" b="1" dirty="0" smtClean="0">
                <a:latin typeface="Calibri" panose="020F0502020204030204" pitchFamily="34" charset="0"/>
              </a:rPr>
              <a:t>Who </a:t>
            </a:r>
            <a:r>
              <a:rPr lang="en-US" sz="2800" b="1" dirty="0">
                <a:latin typeface="Calibri" panose="020F0502020204030204" pitchFamily="34" charset="0"/>
              </a:rPr>
              <a:t>am I? </a:t>
            </a:r>
            <a:endParaRPr lang="en-US" sz="2800" b="1" dirty="0" smtClean="0">
              <a:latin typeface="Calibri" panose="020F0502020204030204" pitchFamily="34" charset="0"/>
            </a:endParaRPr>
          </a:p>
          <a:p>
            <a:pPr lvl="0">
              <a:buFont typeface="Arial" panose="020B0604020202020204" pitchFamily="34" charset="0"/>
              <a:buChar char="•"/>
            </a:pPr>
            <a:endParaRPr lang="en-US" sz="2800" b="1" dirty="0">
              <a:latin typeface="Calibri" panose="020F0502020204030204" pitchFamily="34" charset="0"/>
            </a:endParaRPr>
          </a:p>
          <a:p>
            <a:pPr marL="457200" lvl="0" indent="-457200">
              <a:buFont typeface="Arial" panose="020B0604020202020204" pitchFamily="34" charset="0"/>
              <a:buChar char="•"/>
            </a:pPr>
            <a:r>
              <a:rPr lang="en-US" sz="2800" b="1" dirty="0" smtClean="0">
                <a:latin typeface="Calibri" panose="020F0502020204030204" pitchFamily="34" charset="0"/>
              </a:rPr>
              <a:t>What </a:t>
            </a:r>
            <a:r>
              <a:rPr lang="en-US" sz="2800" b="1" dirty="0">
                <a:latin typeface="Calibri" panose="020F0502020204030204" pitchFamily="34" charset="0"/>
              </a:rPr>
              <a:t>is my connection to </a:t>
            </a:r>
            <a:r>
              <a:rPr lang="en-US" sz="2800" b="1" dirty="0" smtClean="0">
                <a:latin typeface="Calibri" panose="020F0502020204030204" pitchFamily="34" charset="0"/>
              </a:rPr>
              <a:t>this place and the services that are offered here?</a:t>
            </a:r>
            <a:endParaRPr lang="en-US" sz="2800" b="1" dirty="0">
              <a:latin typeface="Calibri" panose="020F0502020204030204" pitchFamily="34" charset="0"/>
            </a:endParaRPr>
          </a:p>
          <a:p>
            <a:pPr marL="502920" lvl="0" indent="-457200">
              <a:buFont typeface="Arial" panose="020B0604020202020204" pitchFamily="34" charset="0"/>
              <a:buChar char="•"/>
            </a:pPr>
            <a:endParaRPr lang="en-US" sz="2800" b="1" dirty="0">
              <a:latin typeface="Calibri" panose="020F0502020204030204" pitchFamily="34" charset="0"/>
            </a:endParaRPr>
          </a:p>
          <a:p>
            <a:pPr marL="457200" lvl="0" indent="-457200">
              <a:buFont typeface="Arial" panose="020B0604020202020204" pitchFamily="34" charset="0"/>
              <a:buChar char="•"/>
            </a:pPr>
            <a:r>
              <a:rPr lang="en-US" sz="2800" b="1" dirty="0">
                <a:latin typeface="Calibri" panose="020F0502020204030204" pitchFamily="34" charset="0"/>
              </a:rPr>
              <a:t>Why is it important to me?</a:t>
            </a:r>
          </a:p>
          <a:p>
            <a:pPr marL="502920" lvl="0" indent="-457200">
              <a:buFont typeface="Arial" panose="020B0604020202020204" pitchFamily="34" charset="0"/>
              <a:buChar char="•"/>
            </a:pPr>
            <a:endParaRPr lang="en-US" sz="2800" b="1" dirty="0">
              <a:latin typeface="Calibri" panose="020F0502020204030204" pitchFamily="34" charset="0"/>
            </a:endParaRPr>
          </a:p>
          <a:p>
            <a:pPr marL="457200" lvl="0" indent="-457200">
              <a:buFont typeface="Arial" panose="020B0604020202020204" pitchFamily="34" charset="0"/>
              <a:buChar char="•"/>
            </a:pPr>
            <a:r>
              <a:rPr lang="en-US" sz="2800" b="1" dirty="0">
                <a:latin typeface="Calibri" panose="020F0502020204030204" pitchFamily="34" charset="0"/>
              </a:rPr>
              <a:t>What brings me to this workshop today? </a:t>
            </a:r>
          </a:p>
          <a:p>
            <a:pPr marL="285750" indent="-285750">
              <a:buFont typeface="Arial" panose="020B0604020202020204" pitchFamily="34" charset="0"/>
              <a:buChar char="•"/>
            </a:pPr>
            <a:endParaRPr lang="en-US" b="1" dirty="0"/>
          </a:p>
        </p:txBody>
      </p:sp>
    </p:spTree>
    <p:extLst>
      <p:ext uri="{BB962C8B-B14F-4D97-AF65-F5344CB8AC3E}">
        <p14:creationId xmlns:p14="http://schemas.microsoft.com/office/powerpoint/2010/main" val="19913855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85626" y="476519"/>
            <a:ext cx="9645144" cy="1030309"/>
          </a:xfrm>
        </p:spPr>
        <p:txBody>
          <a:bodyPr anchor="t">
            <a:normAutofit fontScale="90000"/>
          </a:bodyPr>
          <a:lstStyle/>
          <a:p>
            <a:r>
              <a:rPr lang="en-US" sz="4400" b="1" dirty="0" smtClean="0"/>
              <a:t>Segment Two</a:t>
            </a:r>
            <a:br>
              <a:rPr lang="en-US" sz="4400" b="1" dirty="0" smtClean="0"/>
            </a:b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
        <p:nvSpPr>
          <p:cNvPr id="2" name="Rectangle 1"/>
          <p:cNvSpPr/>
          <p:nvPr/>
        </p:nvSpPr>
        <p:spPr>
          <a:xfrm>
            <a:off x="585626" y="1558345"/>
            <a:ext cx="11291299" cy="3200876"/>
          </a:xfrm>
          <a:prstGeom prst="rect">
            <a:avLst/>
          </a:prstGeom>
        </p:spPr>
        <p:txBody>
          <a:bodyPr wrap="square">
            <a:spAutoFit/>
          </a:bodyPr>
          <a:lstStyle/>
          <a:p>
            <a:pPr marL="457200" lvl="0" indent="-457200">
              <a:lnSpc>
                <a:spcPct val="100000"/>
              </a:lnSpc>
              <a:spcBef>
                <a:spcPts val="1800"/>
              </a:spcBef>
              <a:spcAft>
                <a:spcPts val="1800"/>
              </a:spcAft>
              <a:buFont typeface="Arial" panose="020B0604020202020204" pitchFamily="34" charset="0"/>
              <a:buChar char="•"/>
            </a:pPr>
            <a:r>
              <a:rPr lang="en-US" sz="2800" b="1" dirty="0" smtClean="0">
                <a:latin typeface="Calibri" panose="020F0502020204030204" pitchFamily="34" charset="0"/>
              </a:rPr>
              <a:t>What </a:t>
            </a:r>
            <a:r>
              <a:rPr lang="en-US" sz="2800" b="1" dirty="0">
                <a:latin typeface="Calibri" panose="020F0502020204030204" pitchFamily="34" charset="0"/>
              </a:rPr>
              <a:t>is the source of my most deeply held values? </a:t>
            </a:r>
            <a:r>
              <a:rPr lang="en-US" sz="2800" b="1" dirty="0" smtClean="0">
                <a:latin typeface="Calibri" panose="020F0502020204030204" pitchFamily="34" charset="0"/>
              </a:rPr>
              <a:t> </a:t>
            </a:r>
            <a:endParaRPr lang="en-US" sz="2800" b="1" dirty="0">
              <a:latin typeface="Calibri" panose="020F0502020204030204" pitchFamily="34" charset="0"/>
            </a:endParaRPr>
          </a:p>
          <a:p>
            <a:pPr marL="457200" lvl="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What do I see as the greatest need of the time we are living in</a:t>
            </a:r>
            <a:r>
              <a:rPr lang="en-US" sz="2800" b="1" dirty="0" smtClean="0">
                <a:latin typeface="Calibri" panose="020F0502020204030204" pitchFamily="34" charset="0"/>
              </a:rPr>
              <a:t>?</a:t>
            </a:r>
            <a:endParaRPr lang="en-US" sz="2800" b="1" dirty="0">
              <a:latin typeface="Calibri" panose="020F0502020204030204" pitchFamily="34" charset="0"/>
            </a:endParaRPr>
          </a:p>
          <a:p>
            <a:pPr marL="45720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What in my life experience has inspired me to do the work that I do? </a:t>
            </a:r>
          </a:p>
          <a:p>
            <a:pPr marL="457200" lvl="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 What is the greatest challenge I face with the service I offer</a:t>
            </a:r>
            <a:r>
              <a:rPr lang="en-US" sz="2800" b="1" dirty="0" smtClean="0">
                <a:latin typeface="Calibri" panose="020F0502020204030204" pitchFamily="34" charset="0"/>
              </a:rPr>
              <a:t>?</a:t>
            </a:r>
            <a:endParaRPr lang="en-US" sz="2800" b="1" dirty="0">
              <a:latin typeface="Calibri" panose="020F0502020204030204" pitchFamily="34" charset="0"/>
            </a:endParaRPr>
          </a:p>
        </p:txBody>
      </p:sp>
    </p:spTree>
    <p:extLst>
      <p:ext uri="{BB962C8B-B14F-4D97-AF65-F5344CB8AC3E}">
        <p14:creationId xmlns:p14="http://schemas.microsoft.com/office/powerpoint/2010/main" val="11285331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16449" y="476519"/>
            <a:ext cx="9614321" cy="1030309"/>
          </a:xfrm>
        </p:spPr>
        <p:txBody>
          <a:bodyPr anchor="t">
            <a:normAutofit fontScale="90000"/>
          </a:bodyPr>
          <a:lstStyle/>
          <a:p>
            <a:r>
              <a:rPr lang="en-US" sz="4400" b="1" dirty="0" smtClean="0"/>
              <a:t>Segment Three</a:t>
            </a:r>
            <a:br>
              <a:rPr lang="en-US" sz="4400" b="1" dirty="0" smtClean="0"/>
            </a:br>
            <a:r>
              <a:rPr lang="en-US" sz="4400" b="1" dirty="0" smtClean="0"/>
              <a:t/>
            </a:r>
            <a:br>
              <a:rPr lang="en-US" sz="4400" b="1" dirty="0" smtClean="0"/>
            </a:br>
            <a:r>
              <a:rPr lang="en-US" sz="4400" b="1" dirty="0" smtClean="0"/>
              <a:t/>
            </a:r>
            <a:br>
              <a:rPr lang="en-US" sz="4400" b="1" dirty="0" smtClean="0"/>
            </a:br>
            <a:r>
              <a:rPr lang="en-US" sz="4400" b="1" dirty="0"/>
              <a:t/>
            </a:r>
            <a:br>
              <a:rPr lang="en-US" sz="4400" b="1" dirty="0"/>
            </a:br>
            <a:r>
              <a:rPr lang="en-US" dirty="0" smtClean="0">
                <a:solidFill>
                  <a:schemeClr val="tx1"/>
                </a:solidFill>
                <a:latin typeface="+mn-lt"/>
              </a:rPr>
              <a:t> </a:t>
            </a:r>
            <a:endParaRPr lang="en-US" b="1"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4871"/>
          <a:stretch/>
        </p:blipFill>
        <p:spPr>
          <a:xfrm>
            <a:off x="9927166" y="5724571"/>
            <a:ext cx="2264834" cy="1133429"/>
          </a:xfrm>
          <a:prstGeom prst="rect">
            <a:avLst/>
          </a:prstGeom>
        </p:spPr>
      </p:pic>
      <p:sp>
        <p:nvSpPr>
          <p:cNvPr id="2" name="Rectangle 1"/>
          <p:cNvSpPr/>
          <p:nvPr/>
        </p:nvSpPr>
        <p:spPr>
          <a:xfrm>
            <a:off x="695459" y="1558346"/>
            <a:ext cx="9136910" cy="3600986"/>
          </a:xfrm>
          <a:prstGeom prst="rect">
            <a:avLst/>
          </a:prstGeom>
        </p:spPr>
        <p:txBody>
          <a:bodyPr wrap="square">
            <a:spAutoFit/>
          </a:bodyPr>
          <a:lstStyle/>
          <a:p>
            <a:pPr marL="45720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What do I think we are called to do with the particular work that we do in the community? </a:t>
            </a:r>
          </a:p>
          <a:p>
            <a:pPr marL="45720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In my highest vision, what potential do I see for the service we provide? </a:t>
            </a:r>
          </a:p>
          <a:p>
            <a:pPr marL="457200" indent="-457200">
              <a:lnSpc>
                <a:spcPct val="100000"/>
              </a:lnSpc>
              <a:spcBef>
                <a:spcPts val="1800"/>
              </a:spcBef>
              <a:spcAft>
                <a:spcPts val="1800"/>
              </a:spcAft>
              <a:buFont typeface="Arial" panose="020B0604020202020204" pitchFamily="34" charset="0"/>
              <a:buChar char="•"/>
            </a:pPr>
            <a:r>
              <a:rPr lang="en-US" sz="2800" b="1" dirty="0">
                <a:latin typeface="Calibri" panose="020F0502020204030204" pitchFamily="34" charset="0"/>
              </a:rPr>
              <a:t>What makes me believe that with sufficient energy and support that potential could be realized? </a:t>
            </a:r>
          </a:p>
        </p:txBody>
      </p:sp>
    </p:spTree>
    <p:extLst>
      <p:ext uri="{BB962C8B-B14F-4D97-AF65-F5344CB8AC3E}">
        <p14:creationId xmlns:p14="http://schemas.microsoft.com/office/powerpoint/2010/main" val="1440669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120E62E-4BEE-4630-AD52-3101F94F88B6"/>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_RESOURCE_PATHS_HASH_2" val="58d1129a2d4b2bb461ad5d45962a261e1d9a667"/>
  <p:tag name="ISPRING_RESOURCE_PATHS_HASH_PRESENTER" val="688c1997178bb551347b7a1efcd99ca66ce85a0"/>
</p:tagLst>
</file>

<file path=ppt/theme/theme1.xml><?xml version="1.0" encoding="utf-8"?>
<a:theme xmlns:a="http://schemas.openxmlformats.org/drawingml/2006/main" name="2013 Yoga Sutra Retreat (Fri PM)">
  <a:themeElements>
    <a:clrScheme name="Custom 3">
      <a:dk1>
        <a:sysClr val="windowText" lastClr="000000"/>
      </a:dk1>
      <a:lt1>
        <a:sysClr val="window" lastClr="FFFFFF"/>
      </a:lt1>
      <a:dk2>
        <a:srgbClr val="464646"/>
      </a:dk2>
      <a:lt2>
        <a:srgbClr val="DEF5FA"/>
      </a:lt2>
      <a:accent1>
        <a:srgbClr val="6D0F14"/>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15_4109default" id="{E728D685-11FC-4812-BA85-57AC6F9C9F40}" vid="{BC4E008B-95FF-4815-904E-143A8EDFC1D4}"/>
    </a:ext>
  </a:extLst>
</a:theme>
</file>

<file path=ppt/theme/theme2.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7CB48F5-D6B9-4A73-B7C9-0F05E58E1A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640</Words>
  <Application>Microsoft Office PowerPoint</Application>
  <PresentationFormat>Custom</PresentationFormat>
  <Paragraphs>126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2013 Yoga Sutra Retreat (Fri PM)</vt:lpstr>
      <vt:lpstr>Introduction to  Restore! Life Skills Program </vt:lpstr>
      <vt:lpstr>Agenda Overview</vt:lpstr>
      <vt:lpstr>PowerPoint Presentation</vt:lpstr>
      <vt:lpstr>Restore! Life Skills Program </vt:lpstr>
      <vt:lpstr>The Dialog Process </vt:lpstr>
      <vt:lpstr>Guidelines for Conversations… </vt:lpstr>
      <vt:lpstr>Segment One     </vt:lpstr>
      <vt:lpstr>Segment Two     </vt:lpstr>
      <vt:lpstr>Segment Three     </vt:lpstr>
      <vt:lpstr>Introduction to  Restore! Life Skills Program </vt:lpstr>
      <vt:lpstr>How it works!  </vt:lpstr>
      <vt:lpstr>Learn. Lead. Teach.    </vt:lpstr>
      <vt:lpstr>Learn. Lead. Teach.    </vt:lpstr>
      <vt:lpstr>Learn. Lead. Teach.     </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Patanjali’s Yoga Sutras (FULL SET)</dc:title>
  <dc:creator/>
  <cp:lastModifiedBy/>
  <cp:revision>1</cp:revision>
  <dcterms:created xsi:type="dcterms:W3CDTF">2013-05-04T00:10:10Z</dcterms:created>
  <dcterms:modified xsi:type="dcterms:W3CDTF">2016-04-01T20:27:05Z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TC030310029991</vt:lpwstr>
  </property>
</Properties>
</file>